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ink/ink1.xml" ContentType="application/inkml+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ink/ink2.xml" ContentType="application/inkml+xml"/>
  <Override PartName="/ppt/notesSlides/notesSlide3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1"/>
  </p:notesMasterIdLst>
  <p:handoutMasterIdLst>
    <p:handoutMasterId r:id="rId52"/>
  </p:handoutMasterIdLst>
  <p:sldIdLst>
    <p:sldId id="839" r:id="rId5"/>
    <p:sldId id="257" r:id="rId6"/>
    <p:sldId id="259" r:id="rId7"/>
    <p:sldId id="260" r:id="rId8"/>
    <p:sldId id="261" r:id="rId9"/>
    <p:sldId id="267" r:id="rId10"/>
    <p:sldId id="262" r:id="rId11"/>
    <p:sldId id="263" r:id="rId12"/>
    <p:sldId id="264" r:id="rId13"/>
    <p:sldId id="265" r:id="rId14"/>
    <p:sldId id="266" r:id="rId15"/>
    <p:sldId id="268" r:id="rId16"/>
    <p:sldId id="269" r:id="rId17"/>
    <p:sldId id="831" r:id="rId18"/>
    <p:sldId id="374" r:id="rId19"/>
    <p:sldId id="817" r:id="rId20"/>
    <p:sldId id="836" r:id="rId21"/>
    <p:sldId id="818" r:id="rId22"/>
    <p:sldId id="830" r:id="rId23"/>
    <p:sldId id="355" r:id="rId24"/>
    <p:sldId id="369" r:id="rId25"/>
    <p:sldId id="373" r:id="rId26"/>
    <p:sldId id="361" r:id="rId27"/>
    <p:sldId id="807" r:id="rId28"/>
    <p:sldId id="835" r:id="rId29"/>
    <p:sldId id="809" r:id="rId30"/>
    <p:sldId id="810" r:id="rId31"/>
    <p:sldId id="816" r:id="rId32"/>
    <p:sldId id="811" r:id="rId33"/>
    <p:sldId id="812" r:id="rId34"/>
    <p:sldId id="820" r:id="rId35"/>
    <p:sldId id="813" r:id="rId36"/>
    <p:sldId id="815" r:id="rId37"/>
    <p:sldId id="814" r:id="rId38"/>
    <p:sldId id="827" r:id="rId39"/>
    <p:sldId id="823" r:id="rId40"/>
    <p:sldId id="828" r:id="rId41"/>
    <p:sldId id="824" r:id="rId42"/>
    <p:sldId id="829" r:id="rId43"/>
    <p:sldId id="825" r:id="rId44"/>
    <p:sldId id="826" r:id="rId45"/>
    <p:sldId id="358" r:id="rId46"/>
    <p:sldId id="822" r:id="rId47"/>
    <p:sldId id="838" r:id="rId48"/>
    <p:sldId id="353" r:id="rId49"/>
    <p:sldId id="354" r:id="rId50"/>
  </p:sldIdLst>
  <p:sldSz cx="9144000" cy="6858000" type="screen4x3"/>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E5B3A6-7EA8-B84F-995A-6B60BFF10645}" v="2" dt="2020-09-02T13:23:45.09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D8CA"/>
          </a:solidFill>
        </a:fill>
      </a:tcStyle>
    </a:wholeTbl>
    <a:band2H>
      <a:tcTxStyle/>
      <a:tcStyle>
        <a:tcBdr/>
        <a:fill>
          <a:solidFill>
            <a:srgbClr val="FAEC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0CD"/>
          </a:solidFill>
        </a:fill>
      </a:tcStyle>
    </a:wholeTbl>
    <a:band2H>
      <a:tcTxStyle/>
      <a:tcStyle>
        <a:tcBdr/>
        <a:fill>
          <a:solidFill>
            <a:srgbClr val="EDE9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FD9"/>
          </a:solidFill>
        </a:fill>
      </a:tcStyle>
    </a:wholeTbl>
    <a:band2H>
      <a:tcTxStyle/>
      <a:tcStyle>
        <a:tcBdr/>
        <a:fill>
          <a:solidFill>
            <a:srgbClr val="EEF0E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inney, Susie" userId="S::susie.mckinney@famu.edu::9fe97808-c0de-419d-a862-9064ae5354a1" providerId="AD" clId="Web-{DB54FBB1-6FDA-5849-73F3-F6E0C4849CD2}"/>
    <pc:docChg chg="modSld">
      <pc:chgData name="McKinney, Susie" userId="S::susie.mckinney@famu.edu::9fe97808-c0de-419d-a862-9064ae5354a1" providerId="AD" clId="Web-{DB54FBB1-6FDA-5849-73F3-F6E0C4849CD2}" dt="2020-07-28T16:32:24.540" v="10"/>
      <pc:docMkLst>
        <pc:docMk/>
      </pc:docMkLst>
      <pc:sldChg chg="addSp delSp">
        <pc:chgData name="McKinney, Susie" userId="S::susie.mckinney@famu.edu::9fe97808-c0de-419d-a862-9064ae5354a1" providerId="AD" clId="Web-{DB54FBB1-6FDA-5849-73F3-F6E0C4849CD2}" dt="2020-07-28T16:32:24.540" v="10"/>
        <pc:sldMkLst>
          <pc:docMk/>
          <pc:sldMk cId="3461380049" sldId="807"/>
        </pc:sldMkLst>
        <pc:inkChg chg="add del">
          <ac:chgData name="McKinney, Susie" userId="S::susie.mckinney@famu.edu::9fe97808-c0de-419d-a862-9064ae5354a1" providerId="AD" clId="Web-{DB54FBB1-6FDA-5849-73F3-F6E0C4849CD2}" dt="2020-07-28T16:32:24.540" v="10"/>
          <ac:inkMkLst>
            <pc:docMk/>
            <pc:sldMk cId="3461380049" sldId="807"/>
            <ac:inkMk id="6" creationId="{6EBCA94A-7DDC-4970-89F4-E2CC7DE0E8A0}"/>
          </ac:inkMkLst>
        </pc:inkChg>
      </pc:sldChg>
      <pc:sldChg chg="addSp">
        <pc:chgData name="McKinney, Susie" userId="S::susie.mckinney@famu.edu::9fe97808-c0de-419d-a862-9064ae5354a1" providerId="AD" clId="Web-{DB54FBB1-6FDA-5849-73F3-F6E0C4849CD2}" dt="2020-07-28T16:31:05.926" v="8"/>
        <pc:sldMkLst>
          <pc:docMk/>
          <pc:sldMk cId="4279470356" sldId="820"/>
        </pc:sldMkLst>
        <pc:inkChg chg="add">
          <ac:chgData name="McKinney, Susie" userId="S::susie.mckinney@famu.edu::9fe97808-c0de-419d-a862-9064ae5354a1" providerId="AD" clId="Web-{DB54FBB1-6FDA-5849-73F3-F6E0C4849CD2}" dt="2020-07-28T16:31:04.472" v="7"/>
          <ac:inkMkLst>
            <pc:docMk/>
            <pc:sldMk cId="4279470356" sldId="820"/>
            <ac:inkMk id="7" creationId="{FBBD4DD9-22B0-42DA-AEC0-49D7CD47A381}"/>
          </ac:inkMkLst>
        </pc:inkChg>
        <pc:inkChg chg="add">
          <ac:chgData name="McKinney, Susie" userId="S::susie.mckinney@famu.edu::9fe97808-c0de-419d-a862-9064ae5354a1" providerId="AD" clId="Web-{DB54FBB1-6FDA-5849-73F3-F6E0C4849CD2}" dt="2020-07-28T16:31:05.926" v="8"/>
          <ac:inkMkLst>
            <pc:docMk/>
            <pc:sldMk cId="4279470356" sldId="820"/>
            <ac:inkMk id="8" creationId="{D41E5E8A-6205-4A0C-8303-ECAA5BEBA0EF}"/>
          </ac:inkMkLst>
        </pc:inkChg>
      </pc:sldChg>
      <pc:sldChg chg="addSp">
        <pc:chgData name="McKinney, Susie" userId="S::susie.mckinney@famu.edu::9fe97808-c0de-419d-a862-9064ae5354a1" providerId="AD" clId="Web-{DB54FBB1-6FDA-5849-73F3-F6E0C4849CD2}" dt="2020-07-28T16:30:18.219" v="6"/>
        <pc:sldMkLst>
          <pc:docMk/>
          <pc:sldMk cId="3074554230" sldId="823"/>
        </pc:sldMkLst>
        <pc:inkChg chg="add">
          <ac:chgData name="McKinney, Susie" userId="S::susie.mckinney@famu.edu::9fe97808-c0de-419d-a862-9064ae5354a1" providerId="AD" clId="Web-{DB54FBB1-6FDA-5849-73F3-F6E0C4849CD2}" dt="2020-07-28T16:30:18.219" v="6"/>
          <ac:inkMkLst>
            <pc:docMk/>
            <pc:sldMk cId="3074554230" sldId="823"/>
            <ac:inkMk id="7" creationId="{6D85B903-120A-4AC3-8D0D-AD5E847AD76E}"/>
          </ac:inkMkLst>
        </pc:inkChg>
      </pc:sldChg>
      <pc:sldChg chg="addSp">
        <pc:chgData name="McKinney, Susie" userId="S::susie.mckinney@famu.edu::9fe97808-c0de-419d-a862-9064ae5354a1" providerId="AD" clId="Web-{DB54FBB1-6FDA-5849-73F3-F6E0C4849CD2}" dt="2020-07-28T16:27:58.819" v="2"/>
        <pc:sldMkLst>
          <pc:docMk/>
          <pc:sldMk cId="186107690" sldId="824"/>
        </pc:sldMkLst>
        <pc:inkChg chg="add">
          <ac:chgData name="McKinney, Susie" userId="S::susie.mckinney@famu.edu::9fe97808-c0de-419d-a862-9064ae5354a1" providerId="AD" clId="Web-{DB54FBB1-6FDA-5849-73F3-F6E0C4849CD2}" dt="2020-07-28T16:27:35.146" v="0"/>
          <ac:inkMkLst>
            <pc:docMk/>
            <pc:sldMk cId="186107690" sldId="824"/>
            <ac:inkMk id="7" creationId="{FB9AD14B-DAD3-40E6-A2DB-52B30E5B98DF}"/>
          </ac:inkMkLst>
        </pc:inkChg>
        <pc:inkChg chg="add">
          <ac:chgData name="McKinney, Susie" userId="S::susie.mckinney@famu.edu::9fe97808-c0de-419d-a862-9064ae5354a1" providerId="AD" clId="Web-{DB54FBB1-6FDA-5849-73F3-F6E0C4849CD2}" dt="2020-07-28T16:27:55.210" v="1"/>
          <ac:inkMkLst>
            <pc:docMk/>
            <pc:sldMk cId="186107690" sldId="824"/>
            <ac:inkMk id="8" creationId="{40B5C17E-7A01-442E-98FD-F746F1B87EFA}"/>
          </ac:inkMkLst>
        </pc:inkChg>
        <pc:inkChg chg="add">
          <ac:chgData name="McKinney, Susie" userId="S::susie.mckinney@famu.edu::9fe97808-c0de-419d-a862-9064ae5354a1" providerId="AD" clId="Web-{DB54FBB1-6FDA-5849-73F3-F6E0C4849CD2}" dt="2020-07-28T16:27:58.819" v="2"/>
          <ac:inkMkLst>
            <pc:docMk/>
            <pc:sldMk cId="186107690" sldId="824"/>
            <ac:inkMk id="9" creationId="{C17A18EB-050A-496F-A547-ABD1BC9B3411}"/>
          </ac:inkMkLst>
        </pc:inkChg>
      </pc:sldChg>
      <pc:sldChg chg="addSp">
        <pc:chgData name="McKinney, Susie" userId="S::susie.mckinney@famu.edu::9fe97808-c0de-419d-a862-9064ae5354a1" providerId="AD" clId="Web-{DB54FBB1-6FDA-5849-73F3-F6E0C4849CD2}" dt="2020-07-28T16:28:56.261" v="5"/>
        <pc:sldMkLst>
          <pc:docMk/>
          <pc:sldMk cId="274143065" sldId="825"/>
        </pc:sldMkLst>
        <pc:inkChg chg="add">
          <ac:chgData name="McKinney, Susie" userId="S::susie.mckinney@famu.edu::9fe97808-c0de-419d-a862-9064ae5354a1" providerId="AD" clId="Web-{DB54FBB1-6FDA-5849-73F3-F6E0C4849CD2}" dt="2020-07-28T16:28:30.790" v="3"/>
          <ac:inkMkLst>
            <pc:docMk/>
            <pc:sldMk cId="274143065" sldId="825"/>
            <ac:inkMk id="7" creationId="{002E6628-F2A8-47D3-86D2-26EE1B0DA3F6}"/>
          </ac:inkMkLst>
        </pc:inkChg>
        <pc:inkChg chg="add">
          <ac:chgData name="McKinney, Susie" userId="S::susie.mckinney@famu.edu::9fe97808-c0de-419d-a862-9064ae5354a1" providerId="AD" clId="Web-{DB54FBB1-6FDA-5849-73F3-F6E0C4849CD2}" dt="2020-07-28T16:28:40.432" v="4"/>
          <ac:inkMkLst>
            <pc:docMk/>
            <pc:sldMk cId="274143065" sldId="825"/>
            <ac:inkMk id="8" creationId="{C68D10E6-4C14-421F-B541-488D33D19647}"/>
          </ac:inkMkLst>
        </pc:inkChg>
        <pc:inkChg chg="add">
          <ac:chgData name="McKinney, Susie" userId="S::susie.mckinney@famu.edu::9fe97808-c0de-419d-a862-9064ae5354a1" providerId="AD" clId="Web-{DB54FBB1-6FDA-5849-73F3-F6E0C4849CD2}" dt="2020-07-28T16:28:56.261" v="5"/>
          <ac:inkMkLst>
            <pc:docMk/>
            <pc:sldMk cId="274143065" sldId="825"/>
            <ac:inkMk id="9" creationId="{B233756C-4837-435F-AFC8-F16E8B3C51C2}"/>
          </ac:inkMkLst>
        </pc:inkChg>
      </pc:sldChg>
    </pc:docChg>
  </pc:docChgLst>
  <pc:docChgLst>
    <pc:chgData name="Miranda Levy" userId="ffde6427-6c15-402f-9749-8e77150cce6c" providerId="ADAL" clId="{DEE5B3A6-7EA8-B84F-995A-6B60BFF10645}"/>
    <pc:docChg chg="modShowInfo">
      <pc:chgData name="Miranda Levy" userId="ffde6427-6c15-402f-9749-8e77150cce6c" providerId="ADAL" clId="{DEE5B3A6-7EA8-B84F-995A-6B60BFF10645}" dt="2020-09-02T13:23:45.092" v="1" actId="2744"/>
      <pc:docMkLst>
        <pc:docMk/>
      </pc:docMkLst>
    </pc:docChg>
  </pc:docChgLst>
  <pc:docChgLst>
    <pc:chgData name="Ray, Tevin J." userId="c465ceb3-2b77-48b5-83d0-a5fed39223f5" providerId="ADAL" clId="{97E649DC-C1AE-5144-8B2C-F8A6019024F2}"/>
    <pc:docChg chg="undo custSel modSld">
      <pc:chgData name="Ray, Tevin J." userId="c465ceb3-2b77-48b5-83d0-a5fed39223f5" providerId="ADAL" clId="{97E649DC-C1AE-5144-8B2C-F8A6019024F2}" dt="2020-08-28T14:50:43.910" v="43" actId="1076"/>
      <pc:docMkLst>
        <pc:docMk/>
      </pc:docMkLst>
      <pc:sldChg chg="modSp">
        <pc:chgData name="Ray, Tevin J." userId="c465ceb3-2b77-48b5-83d0-a5fed39223f5" providerId="ADAL" clId="{97E649DC-C1AE-5144-8B2C-F8A6019024F2}" dt="2020-08-28T14:50:43.910" v="43" actId="1076"/>
        <pc:sldMkLst>
          <pc:docMk/>
          <pc:sldMk cId="0" sldId="354"/>
        </pc:sldMkLst>
        <pc:spChg chg="mod">
          <ac:chgData name="Ray, Tevin J." userId="c465ceb3-2b77-48b5-83d0-a5fed39223f5" providerId="ADAL" clId="{97E649DC-C1AE-5144-8B2C-F8A6019024F2}" dt="2020-08-28T14:50:43.910" v="43" actId="1076"/>
          <ac:spMkLst>
            <pc:docMk/>
            <pc:sldMk cId="0" sldId="354"/>
            <ac:spMk id="583" creationId="{00000000-0000-0000-0000-000000000000}"/>
          </ac:spMkLst>
        </pc:spChg>
      </pc:sldChg>
      <pc:sldChg chg="addSp delSp modSp">
        <pc:chgData name="Ray, Tevin J." userId="c465ceb3-2b77-48b5-83d0-a5fed39223f5" providerId="ADAL" clId="{97E649DC-C1AE-5144-8B2C-F8A6019024F2}" dt="2020-08-28T14:47:26.928" v="12" actId="1076"/>
        <pc:sldMkLst>
          <pc:docMk/>
          <pc:sldMk cId="4279470356" sldId="820"/>
        </pc:sldMkLst>
        <pc:spChg chg="add mod">
          <ac:chgData name="Ray, Tevin J." userId="c465ceb3-2b77-48b5-83d0-a5fed39223f5" providerId="ADAL" clId="{97E649DC-C1AE-5144-8B2C-F8A6019024F2}" dt="2020-08-28T14:47:26.928" v="12" actId="1076"/>
          <ac:spMkLst>
            <pc:docMk/>
            <pc:sldMk cId="4279470356" sldId="820"/>
            <ac:spMk id="4" creationId="{491A97A1-79A8-5B4B-9C0F-5F8A3190B388}"/>
          </ac:spMkLst>
        </pc:spChg>
        <pc:spChg chg="add del mod">
          <ac:chgData name="Ray, Tevin J." userId="c465ceb3-2b77-48b5-83d0-a5fed39223f5" providerId="ADAL" clId="{97E649DC-C1AE-5144-8B2C-F8A6019024F2}" dt="2020-08-28T14:47:23.143" v="11" actId="478"/>
          <ac:spMkLst>
            <pc:docMk/>
            <pc:sldMk cId="4279470356" sldId="820"/>
            <ac:spMk id="5" creationId="{ED38AA6F-0FF1-FE42-B436-4B709C7C08BF}"/>
          </ac:spMkLst>
        </pc:spChg>
        <pc:picChg chg="add del">
          <ac:chgData name="Ray, Tevin J." userId="c465ceb3-2b77-48b5-83d0-a5fed39223f5" providerId="ADAL" clId="{97E649DC-C1AE-5144-8B2C-F8A6019024F2}" dt="2020-08-28T14:46:36.148" v="2" actId="478"/>
          <ac:picMkLst>
            <pc:docMk/>
            <pc:sldMk cId="4279470356" sldId="820"/>
            <ac:picMk id="2" creationId="{7EE0DC3E-F110-4DDE-A2CB-32FF7F2E975C}"/>
          </ac:picMkLst>
        </pc:picChg>
        <pc:picChg chg="add">
          <ac:chgData name="Ray, Tevin J." userId="c465ceb3-2b77-48b5-83d0-a5fed39223f5" providerId="ADAL" clId="{97E649DC-C1AE-5144-8B2C-F8A6019024F2}" dt="2020-08-28T14:46:32.414" v="1"/>
          <ac:picMkLst>
            <pc:docMk/>
            <pc:sldMk cId="4279470356" sldId="820"/>
            <ac:picMk id="10" creationId="{E8557293-6394-924A-904C-E42DB9F3CD7D}"/>
          </ac:picMkLst>
        </pc:picChg>
        <pc:inkChg chg="del">
          <ac:chgData name="Ray, Tevin J." userId="c465ceb3-2b77-48b5-83d0-a5fed39223f5" providerId="ADAL" clId="{97E649DC-C1AE-5144-8B2C-F8A6019024F2}" dt="2020-08-28T14:46:37.724" v="3" actId="478"/>
          <ac:inkMkLst>
            <pc:docMk/>
            <pc:sldMk cId="4279470356" sldId="820"/>
            <ac:inkMk id="7" creationId="{FBBD4DD9-22B0-42DA-AEC0-49D7CD47A381}"/>
          </ac:inkMkLst>
        </pc:inkChg>
      </pc:sldChg>
      <pc:sldChg chg="addSp delSp modSp">
        <pc:chgData name="Ray, Tevin J." userId="c465ceb3-2b77-48b5-83d0-a5fed39223f5" providerId="ADAL" clId="{97E649DC-C1AE-5144-8B2C-F8A6019024F2}" dt="2020-08-28T14:47:50.757" v="19" actId="1076"/>
        <pc:sldMkLst>
          <pc:docMk/>
          <pc:sldMk cId="3074554230" sldId="823"/>
        </pc:sldMkLst>
        <pc:spChg chg="add mod">
          <ac:chgData name="Ray, Tevin J." userId="c465ceb3-2b77-48b5-83d0-a5fed39223f5" providerId="ADAL" clId="{97E649DC-C1AE-5144-8B2C-F8A6019024F2}" dt="2020-08-28T14:47:50.757" v="19" actId="1076"/>
          <ac:spMkLst>
            <pc:docMk/>
            <pc:sldMk cId="3074554230" sldId="823"/>
            <ac:spMk id="9" creationId="{86E28216-9C6A-3E4F-8CAC-BC020C9E4011}"/>
          </ac:spMkLst>
        </pc:spChg>
        <pc:inkChg chg="del">
          <ac:chgData name="Ray, Tevin J." userId="c465ceb3-2b77-48b5-83d0-a5fed39223f5" providerId="ADAL" clId="{97E649DC-C1AE-5144-8B2C-F8A6019024F2}" dt="2020-08-28T14:47:41.512" v="13" actId="478"/>
          <ac:inkMkLst>
            <pc:docMk/>
            <pc:sldMk cId="3074554230" sldId="823"/>
            <ac:inkMk id="7" creationId="{6D85B903-120A-4AC3-8D0D-AD5E847AD76E}"/>
          </ac:inkMkLst>
        </pc:inkChg>
      </pc:sldChg>
      <pc:sldChg chg="addSp delSp modSp">
        <pc:chgData name="Ray, Tevin J." userId="c465ceb3-2b77-48b5-83d0-a5fed39223f5" providerId="ADAL" clId="{97E649DC-C1AE-5144-8B2C-F8A6019024F2}" dt="2020-08-28T14:48:16.902" v="25" actId="1076"/>
        <pc:sldMkLst>
          <pc:docMk/>
          <pc:sldMk cId="186107690" sldId="824"/>
        </pc:sldMkLst>
        <pc:spChg chg="add mod">
          <ac:chgData name="Ray, Tevin J." userId="c465ceb3-2b77-48b5-83d0-a5fed39223f5" providerId="ADAL" clId="{97E649DC-C1AE-5144-8B2C-F8A6019024F2}" dt="2020-08-28T14:48:16.902" v="25" actId="1076"/>
          <ac:spMkLst>
            <pc:docMk/>
            <pc:sldMk cId="186107690" sldId="824"/>
            <ac:spMk id="11" creationId="{BCA75B5C-5C68-2B45-85B6-9EFBBF658F76}"/>
          </ac:spMkLst>
        </pc:spChg>
        <pc:inkChg chg="del">
          <ac:chgData name="Ray, Tevin J." userId="c465ceb3-2b77-48b5-83d0-a5fed39223f5" providerId="ADAL" clId="{97E649DC-C1AE-5144-8B2C-F8A6019024F2}" dt="2020-08-28T14:48:07.522" v="21" actId="478"/>
          <ac:inkMkLst>
            <pc:docMk/>
            <pc:sldMk cId="186107690" sldId="824"/>
            <ac:inkMk id="7" creationId="{FB9AD14B-DAD3-40E6-A2DB-52B30E5B98DF}"/>
          </ac:inkMkLst>
        </pc:inkChg>
        <pc:inkChg chg="del">
          <ac:chgData name="Ray, Tevin J." userId="c465ceb3-2b77-48b5-83d0-a5fed39223f5" providerId="ADAL" clId="{97E649DC-C1AE-5144-8B2C-F8A6019024F2}" dt="2020-08-28T14:48:05.453" v="20" actId="478"/>
          <ac:inkMkLst>
            <pc:docMk/>
            <pc:sldMk cId="186107690" sldId="824"/>
            <ac:inkMk id="8" creationId="{40B5C17E-7A01-442E-98FD-F746F1B87EFA}"/>
          </ac:inkMkLst>
        </pc:inkChg>
      </pc:sldChg>
      <pc:sldChg chg="addSp delSp modSp">
        <pc:chgData name="Ray, Tevin J." userId="c465ceb3-2b77-48b5-83d0-a5fed39223f5" providerId="ADAL" clId="{97E649DC-C1AE-5144-8B2C-F8A6019024F2}" dt="2020-08-28T14:48:30.267" v="31" actId="1076"/>
        <pc:sldMkLst>
          <pc:docMk/>
          <pc:sldMk cId="274143065" sldId="825"/>
        </pc:sldMkLst>
        <pc:spChg chg="add mod">
          <ac:chgData name="Ray, Tevin J." userId="c465ceb3-2b77-48b5-83d0-a5fed39223f5" providerId="ADAL" clId="{97E649DC-C1AE-5144-8B2C-F8A6019024F2}" dt="2020-08-28T14:48:30.267" v="31" actId="1076"/>
          <ac:spMkLst>
            <pc:docMk/>
            <pc:sldMk cId="274143065" sldId="825"/>
            <ac:spMk id="11" creationId="{0387F99B-DBFB-3B47-8922-D25BDFB272E8}"/>
          </ac:spMkLst>
        </pc:spChg>
        <pc:inkChg chg="del mod">
          <ac:chgData name="Ray, Tevin J." userId="c465ceb3-2b77-48b5-83d0-a5fed39223f5" providerId="ADAL" clId="{97E649DC-C1AE-5144-8B2C-F8A6019024F2}" dt="2020-08-28T14:48:24.984" v="29" actId="478"/>
          <ac:inkMkLst>
            <pc:docMk/>
            <pc:sldMk cId="274143065" sldId="825"/>
            <ac:inkMk id="7" creationId="{002E6628-F2A8-47D3-86D2-26EE1B0DA3F6}"/>
          </ac:inkMkLst>
        </pc:inkChg>
        <pc:inkChg chg="del">
          <ac:chgData name="Ray, Tevin J." userId="c465ceb3-2b77-48b5-83d0-a5fed39223f5" providerId="ADAL" clId="{97E649DC-C1AE-5144-8B2C-F8A6019024F2}" dt="2020-08-28T14:48:23.206" v="27" actId="478"/>
          <ac:inkMkLst>
            <pc:docMk/>
            <pc:sldMk cId="274143065" sldId="825"/>
            <ac:inkMk id="8" creationId="{C68D10E6-4C14-421F-B541-488D33D19647}"/>
          </ac:inkMkLst>
        </pc:inkChg>
        <pc:inkChg chg="del">
          <ac:chgData name="Ray, Tevin J." userId="c465ceb3-2b77-48b5-83d0-a5fed39223f5" providerId="ADAL" clId="{97E649DC-C1AE-5144-8B2C-F8A6019024F2}" dt="2020-08-28T14:48:22.350" v="26" actId="478"/>
          <ac:inkMkLst>
            <pc:docMk/>
            <pc:sldMk cId="274143065" sldId="825"/>
            <ac:inkMk id="9" creationId="{B233756C-4837-435F-AFC8-F16E8B3C51C2}"/>
          </ac:inkMkLst>
        </pc:inkChg>
      </pc:sldChg>
      <pc:sldChg chg="addSp modSp">
        <pc:chgData name="Ray, Tevin J." userId="c465ceb3-2b77-48b5-83d0-a5fed39223f5" providerId="ADAL" clId="{97E649DC-C1AE-5144-8B2C-F8A6019024F2}" dt="2020-08-28T14:50:31.211" v="42" actId="1035"/>
        <pc:sldMkLst>
          <pc:docMk/>
          <pc:sldMk cId="675915972" sldId="828"/>
        </pc:sldMkLst>
        <pc:spChg chg="add mod">
          <ac:chgData name="Ray, Tevin J." userId="c465ceb3-2b77-48b5-83d0-a5fed39223f5" providerId="ADAL" clId="{97E649DC-C1AE-5144-8B2C-F8A6019024F2}" dt="2020-08-28T14:50:25.549" v="33" actId="1076"/>
          <ac:spMkLst>
            <pc:docMk/>
            <pc:sldMk cId="675915972" sldId="828"/>
            <ac:spMk id="8" creationId="{CD6014AC-C08F-124C-BA36-4D101C22C756}"/>
          </ac:spMkLst>
        </pc:spChg>
        <pc:picChg chg="mod">
          <ac:chgData name="Ray, Tevin J." userId="c465ceb3-2b77-48b5-83d0-a5fed39223f5" providerId="ADAL" clId="{97E649DC-C1AE-5144-8B2C-F8A6019024F2}" dt="2020-08-28T14:50:31.211" v="42" actId="1035"/>
          <ac:picMkLst>
            <pc:docMk/>
            <pc:sldMk cId="675915972" sldId="828"/>
            <ac:picMk id="2" creationId="{D54BAFB0-FF50-4885-A2CA-355312E41308}"/>
          </ac:picMkLst>
        </pc:picChg>
      </pc:sldChg>
    </pc:docChg>
  </pc:docChgLst>
  <pc:docChgLst>
    <pc:chgData name="Smith-Anderson, Sandi M." userId="S::sandi.anderson@famu.edu::13781194-867a-40b5-b134-40d4ac86ce53" providerId="AD" clId="Web-{B765D396-2AEF-6EEC-4AA6-065A7A05741D}"/>
    <pc:docChg chg="modSld sldOrd">
      <pc:chgData name="Smith-Anderson, Sandi M." userId="S::sandi.anderson@famu.edu::13781194-867a-40b5-b134-40d4ac86ce53" providerId="AD" clId="Web-{B765D396-2AEF-6EEC-4AA6-065A7A05741D}" dt="2020-08-17T22:21:30.247" v="10"/>
      <pc:docMkLst>
        <pc:docMk/>
      </pc:docMkLst>
      <pc:sldChg chg="ord">
        <pc:chgData name="Smith-Anderson, Sandi M." userId="S::sandi.anderson@famu.edu::13781194-867a-40b5-b134-40d4ac86ce53" providerId="AD" clId="Web-{B765D396-2AEF-6EEC-4AA6-065A7A05741D}" dt="2020-08-17T22:21:30.247" v="10"/>
        <pc:sldMkLst>
          <pc:docMk/>
          <pc:sldMk cId="0" sldId="267"/>
        </pc:sldMkLst>
      </pc:sldChg>
      <pc:sldChg chg="modSp">
        <pc:chgData name="Smith-Anderson, Sandi M." userId="S::sandi.anderson@famu.edu::13781194-867a-40b5-b134-40d4ac86ce53" providerId="AD" clId="Web-{B765D396-2AEF-6EEC-4AA6-065A7A05741D}" dt="2020-08-17T22:14:26.376" v="8" actId="20577"/>
        <pc:sldMkLst>
          <pc:docMk/>
          <pc:sldMk cId="1810329940" sldId="839"/>
        </pc:sldMkLst>
        <pc:spChg chg="mod">
          <ac:chgData name="Smith-Anderson, Sandi M." userId="S::sandi.anderson@famu.edu::13781194-867a-40b5-b134-40d4ac86ce53" providerId="AD" clId="Web-{B765D396-2AEF-6EEC-4AA6-065A7A05741D}" dt="2020-08-17T22:14:26.376" v="8" actId="20577"/>
          <ac:spMkLst>
            <pc:docMk/>
            <pc:sldMk cId="1810329940" sldId="839"/>
            <ac:spMk id="2" creationId="{00000000-0000-0000-0000-000000000000}"/>
          </ac:spMkLst>
        </pc:spChg>
      </pc:sldChg>
    </pc:docChg>
  </pc:docChgLst>
  <pc:docChgLst>
    <pc:chgData name="Ray, Tevin J." userId="S::tevin.ray@famu.edu::c465ceb3-2b77-48b5-83d0-a5fed39223f5" providerId="AD" clId="Web-{818F175D-7CFC-59F0-F05D-72522EA30343}"/>
    <pc:docChg chg="modSld">
      <pc:chgData name="Ray, Tevin J." userId="S::tevin.ray@famu.edu::c465ceb3-2b77-48b5-83d0-a5fed39223f5" providerId="AD" clId="Web-{818F175D-7CFC-59F0-F05D-72522EA30343}" dt="2020-08-28T14:23:04.464" v="9" actId="20577"/>
      <pc:docMkLst>
        <pc:docMk/>
      </pc:docMkLst>
      <pc:sldChg chg="modSp">
        <pc:chgData name="Ray, Tevin J." userId="S::tevin.ray@famu.edu::c465ceb3-2b77-48b5-83d0-a5fed39223f5" providerId="AD" clId="Web-{818F175D-7CFC-59F0-F05D-72522EA30343}" dt="2020-08-28T14:23:04.464" v="8" actId="20577"/>
        <pc:sldMkLst>
          <pc:docMk/>
          <pc:sldMk cId="1810329940" sldId="839"/>
        </pc:sldMkLst>
        <pc:spChg chg="mod">
          <ac:chgData name="Ray, Tevin J." userId="S::tevin.ray@famu.edu::c465ceb3-2b77-48b5-83d0-a5fed39223f5" providerId="AD" clId="Web-{818F175D-7CFC-59F0-F05D-72522EA30343}" dt="2020-08-28T14:23:04.464" v="8" actId="20577"/>
          <ac:spMkLst>
            <pc:docMk/>
            <pc:sldMk cId="1810329940" sldId="839"/>
            <ac:spMk id="2" creationId="{00000000-0000-0000-0000-000000000000}"/>
          </ac:spMkLst>
        </pc:spChg>
      </pc:sldChg>
    </pc:docChg>
  </pc:docChgLst>
  <pc:docChgLst>
    <pc:chgData name="Ray, Tevin J." userId="S::tevin.ray@famu.edu::c465ceb3-2b77-48b5-83d0-a5fed39223f5" providerId="AD" clId="Web-{8000B94C-50F0-969E-915E-43D08AF9E08A}"/>
    <pc:docChg chg="modSld">
      <pc:chgData name="Ray, Tevin J." userId="S::tevin.ray@famu.edu::c465ceb3-2b77-48b5-83d0-a5fed39223f5" providerId="AD" clId="Web-{8000B94C-50F0-969E-915E-43D08AF9E08A}" dt="2020-08-28T14:45:02.281" v="3"/>
      <pc:docMkLst>
        <pc:docMk/>
      </pc:docMkLst>
      <pc:sldChg chg="addSp delSp modSp">
        <pc:chgData name="Ray, Tevin J." userId="S::tevin.ray@famu.edu::c465ceb3-2b77-48b5-83d0-a5fed39223f5" providerId="AD" clId="Web-{8000B94C-50F0-969E-915E-43D08AF9E08A}" dt="2020-08-28T14:45:02.281" v="3"/>
        <pc:sldMkLst>
          <pc:docMk/>
          <pc:sldMk cId="4279470356" sldId="820"/>
        </pc:sldMkLst>
        <pc:spChg chg="add del mod">
          <ac:chgData name="Ray, Tevin J." userId="S::tevin.ray@famu.edu::c465ceb3-2b77-48b5-83d0-a5fed39223f5" providerId="AD" clId="Web-{8000B94C-50F0-969E-915E-43D08AF9E08A}" dt="2020-08-28T14:45:02.281" v="3"/>
          <ac:spMkLst>
            <pc:docMk/>
            <pc:sldMk cId="4279470356" sldId="820"/>
            <ac:spMk id="9" creationId="{68A9251B-23B0-4813-AF9C-6FD01F20017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E9935D58-F5B0-4160-93D3-D5E1A10D3756}">
      <dgm:prSet custT="1"/>
      <dgm:spPr/>
      <dgm:t>
        <a:bodyPr/>
        <a:lstStyle/>
        <a:p>
          <a:r>
            <a:rPr lang="en-US" sz="2800">
              <a:solidFill>
                <a:schemeClr val="tx1"/>
              </a:solidFill>
            </a:rPr>
            <a:t>Define Criteria</a:t>
          </a:r>
        </a:p>
      </dgm:t>
    </dgm:pt>
    <dgm:pt modelId="{4AD0AF43-09B6-400F-93C1-81FDBD1EE3C7}" type="parTrans" cxnId="{8E13EB9A-CDF8-4DB2-A0F0-96494B019CDC}">
      <dgm:prSet/>
      <dgm:spPr/>
      <dgm:t>
        <a:bodyPr/>
        <a:lstStyle/>
        <a:p>
          <a:endParaRPr lang="en-US"/>
        </a:p>
      </dgm:t>
    </dgm:pt>
    <dgm:pt modelId="{AA34D03C-2C5E-4BDD-92D3-8C676E4FC2AA}" type="sibTrans" cxnId="{8E13EB9A-CDF8-4DB2-A0F0-96494B019CDC}">
      <dgm:prSet/>
      <dgm:spPr/>
      <dgm:t>
        <a:bodyPr/>
        <a:lstStyle/>
        <a:p>
          <a:endParaRPr lang="en-US"/>
        </a:p>
      </dgm:t>
    </dgm:pt>
    <dgm:pt modelId="{C0662651-9559-481C-A718-EE23DFB53773}">
      <dgm:prSet custT="1"/>
      <dgm:spPr/>
      <dgm:t>
        <a:bodyPr/>
        <a:lstStyle/>
        <a:p>
          <a:pPr>
            <a:buFont typeface="Arial" panose="020B0604020202020204" pitchFamily="34" charset="0"/>
            <a:buChar char="•"/>
          </a:pPr>
          <a:r>
            <a:rPr lang="en-US" sz="1600">
              <a:latin typeface="+mn-lt"/>
            </a:rPr>
            <a:t>Allows users to add goals and other content to the performance review.</a:t>
          </a: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9354EFEF-3153-4FF7-9EE7-BBFCE04C8FF3}">
      <dgm:prSet custT="1"/>
      <dgm:spPr/>
      <dgm:t>
        <a:bodyPr/>
        <a:lstStyle/>
        <a:p>
          <a:r>
            <a:rPr lang="en-US" sz="2800">
              <a:solidFill>
                <a:schemeClr val="tx1"/>
              </a:solidFill>
            </a:rPr>
            <a:t>Finalize and Approve</a:t>
          </a:r>
        </a:p>
      </dgm:t>
    </dgm:pt>
    <dgm:pt modelId="{36CD4468-0CBC-4A8E-BD79-BF24F7132467}" type="parTrans" cxnId="{6E5DF261-5AC1-4BE5-BCF0-F40CB499A674}">
      <dgm:prSet/>
      <dgm:spPr/>
      <dgm:t>
        <a:bodyPr/>
        <a:lstStyle/>
        <a:p>
          <a:endParaRPr lang="en-US"/>
        </a:p>
      </dgm:t>
    </dgm:pt>
    <dgm:pt modelId="{C7124506-2A09-4655-8BC5-AF52F8408B86}" type="sibTrans" cxnId="{6E5DF261-5AC1-4BE5-BCF0-F40CB499A674}">
      <dgm:prSet/>
      <dgm:spPr/>
      <dgm:t>
        <a:bodyPr/>
        <a:lstStyle/>
        <a:p>
          <a:endParaRPr lang="en-US"/>
        </a:p>
      </dgm:t>
    </dgm:pt>
    <dgm:pt modelId="{FD58C051-F84D-4905-82E3-7B2ABC228FB2}">
      <dgm:prSet custT="1"/>
      <dgm:spPr/>
      <dgm:t>
        <a:bodyPr/>
        <a:lstStyle/>
        <a:p>
          <a:pPr rtl="0"/>
          <a:r>
            <a:rPr lang="en-US" sz="1600">
              <a:latin typeface="+mn-lt"/>
            </a:rPr>
            <a:t>Allows you to define the role(s) who can complete the Finalize Criteria step in documents so the evaluation steps can begin.</a:t>
          </a:r>
        </a:p>
      </dgm:t>
    </dgm:pt>
    <dgm:pt modelId="{AA12682B-0C9D-44B2-B337-ABBD53DEE06F}" type="parTrans" cxnId="{8FCC63E2-DD80-49B2-8C35-970BCC2D0650}">
      <dgm:prSet/>
      <dgm:spPr/>
      <dgm:t>
        <a:bodyPr/>
        <a:lstStyle/>
        <a:p>
          <a:endParaRPr lang="en-US"/>
        </a:p>
      </dgm:t>
    </dgm:pt>
    <dgm:pt modelId="{A08F97CF-88D0-4659-AD5C-756C0226DE67}" type="sibTrans" cxnId="{8FCC63E2-DD80-49B2-8C35-970BCC2D0650}">
      <dgm:prSet/>
      <dgm:spPr/>
      <dgm:t>
        <a:bodyPr/>
        <a:lstStyle/>
        <a:p>
          <a:endParaRPr lang="en-US"/>
        </a:p>
      </dgm:t>
    </dgm:pt>
    <dgm:pt modelId="{7B4B551C-5D66-4719-9E68-1A16497839BD}">
      <dgm:prSet custT="1"/>
      <dgm:spPr/>
      <dgm:t>
        <a:bodyPr/>
        <a:lstStyle/>
        <a:p>
          <a:r>
            <a:rPr lang="en-US" sz="2800">
              <a:solidFill>
                <a:schemeClr val="tx1"/>
              </a:solidFill>
            </a:rPr>
            <a:t>Nominate Participants</a:t>
          </a:r>
        </a:p>
      </dgm:t>
    </dgm:pt>
    <dgm:pt modelId="{D7999E9D-54D2-4EA4-B527-E3366FA746B4}" type="parTrans" cxnId="{A85EE722-3A04-4E4B-BA0B-86D3E3A82843}">
      <dgm:prSet/>
      <dgm:spPr/>
      <dgm:t>
        <a:bodyPr/>
        <a:lstStyle/>
        <a:p>
          <a:endParaRPr lang="en-US"/>
        </a:p>
      </dgm:t>
    </dgm:pt>
    <dgm:pt modelId="{47973D18-17D5-4279-93FA-007F9B5B47CA}" type="sibTrans" cxnId="{A85EE722-3A04-4E4B-BA0B-86D3E3A82843}">
      <dgm:prSet/>
      <dgm:spPr/>
      <dgm:t>
        <a:bodyPr/>
        <a:lstStyle/>
        <a:p>
          <a:endParaRPr lang="en-US"/>
        </a:p>
      </dgm:t>
    </dgm:pt>
    <dgm:pt modelId="{D584824A-3FFE-4D3A-ACA0-8C8A43A98F8D}">
      <dgm:prSet custT="1"/>
      <dgm:spPr/>
      <dgm:t>
        <a:bodyPr/>
        <a:lstStyle/>
        <a:p>
          <a:pPr rtl="0"/>
          <a:r>
            <a:rPr lang="en-US" sz="1600">
              <a:latin typeface="+mn-lt"/>
              <a:cs typeface="Helvetica"/>
            </a:rPr>
            <a:t>Enables</a:t>
          </a:r>
          <a:r>
            <a:rPr lang="en-US" sz="1600">
              <a:latin typeface="+mn-lt"/>
            </a:rPr>
            <a:t> the Nominate Participants step,</a:t>
          </a:r>
          <a:r>
            <a:rPr lang="en-US" sz="1600">
              <a:latin typeface="+mn-lt"/>
              <a:cs typeface="Helvetica"/>
            </a:rPr>
            <a:t> that</a:t>
          </a:r>
          <a:r>
            <a:rPr lang="en-US" sz="1600">
              <a:latin typeface="+mn-lt"/>
            </a:rPr>
            <a:t> </a:t>
          </a:r>
          <a:r>
            <a:rPr lang="en-US" sz="1600">
              <a:latin typeface="+mn-lt"/>
              <a:cs typeface="Helvetica"/>
            </a:rPr>
            <a:t>provides</a:t>
          </a:r>
          <a:r>
            <a:rPr lang="en-US" sz="1600">
              <a:latin typeface="+mn-lt"/>
            </a:rPr>
            <a:t> </a:t>
          </a:r>
          <a:r>
            <a:rPr lang="en-US" sz="1600">
              <a:latin typeface="+mn-lt"/>
              <a:cs typeface="Helvetica"/>
            </a:rPr>
            <a:t>360-degree</a:t>
          </a:r>
          <a:r>
            <a:rPr lang="en-US" sz="1600">
              <a:latin typeface="+mn-lt"/>
            </a:rPr>
            <a:t> feedback functionality</a:t>
          </a:r>
        </a:p>
      </dgm:t>
    </dgm:pt>
    <dgm:pt modelId="{F8856595-90CC-44A4-9027-D7835D810269}" type="parTrans" cxnId="{93EE1B06-A5EB-456E-B618-C1D2678950AB}">
      <dgm:prSet/>
      <dgm:spPr/>
      <dgm:t>
        <a:bodyPr/>
        <a:lstStyle/>
        <a:p>
          <a:endParaRPr lang="en-US"/>
        </a:p>
      </dgm:t>
    </dgm:pt>
    <dgm:pt modelId="{9F9A0C99-2A5F-4712-8681-876C79FFE3E4}" type="sibTrans" cxnId="{93EE1B06-A5EB-456E-B618-C1D2678950AB}">
      <dgm:prSet/>
      <dgm:spPr/>
      <dgm:t>
        <a:bodyPr/>
        <a:lstStyle/>
        <a:p>
          <a:endParaRPr lang="en-US"/>
        </a:p>
      </dgm:t>
    </dgm:pt>
    <dgm:pt modelId="{B5487F80-DAE3-471D-B087-DABDFBF02BB6}">
      <dgm:prSet custT="1"/>
      <dgm:spPr/>
      <dgm:t>
        <a:bodyPr/>
        <a:lstStyle/>
        <a:p>
          <a:pPr>
            <a:buNone/>
          </a:pPr>
          <a:endParaRPr lang="en-US" sz="1600">
            <a:latin typeface="+mn-lt"/>
          </a:endParaRPr>
        </a:p>
      </dgm:t>
    </dgm:pt>
    <dgm:pt modelId="{7115AF98-4643-4675-8462-396F8BB26284}" type="parTrans" cxnId="{F1E2B843-37B2-4938-B462-532D9DC5F53F}">
      <dgm:prSet/>
      <dgm:spPr/>
      <dgm:t>
        <a:bodyPr/>
        <a:lstStyle/>
        <a:p>
          <a:endParaRPr lang="en-US"/>
        </a:p>
      </dgm:t>
    </dgm:pt>
    <dgm:pt modelId="{038166B9-F9DA-427C-BBCA-6DD61BE4324A}" type="sibTrans" cxnId="{F1E2B843-37B2-4938-B462-532D9DC5F53F}">
      <dgm:prSet/>
      <dgm:spPr/>
      <dgm:t>
        <a:bodyPr/>
        <a:lstStyle/>
        <a:p>
          <a:endParaRPr lang="en-US"/>
        </a:p>
      </dgm:t>
    </dgm:pt>
    <dgm:pt modelId="{887A5CDF-28FB-46B9-BE53-938986169D17}" type="pres">
      <dgm:prSet presAssocID="{D3C92BDE-0C2A-4FD5-805D-B248BC4C4038}" presName="Name0" presStyleCnt="0">
        <dgm:presLayoutVars>
          <dgm:chMax val="5"/>
          <dgm:chPref val="5"/>
          <dgm:dir/>
          <dgm:animLvl val="lvl"/>
        </dgm:presLayoutVars>
      </dgm:prSet>
      <dgm:spPr/>
    </dgm:pt>
    <dgm:pt modelId="{0A98B637-5A89-43D7-9501-49853F1425F8}" type="pres">
      <dgm:prSet presAssocID="{E9935D58-F5B0-4160-93D3-D5E1A10D3756}" presName="parentText1" presStyleLbl="node1" presStyleIdx="0" presStyleCnt="3" custScaleX="97959" custScaleY="131242">
        <dgm:presLayoutVars>
          <dgm:chMax/>
          <dgm:chPref val="3"/>
          <dgm:bulletEnabled val="1"/>
        </dgm:presLayoutVars>
      </dgm:prSet>
      <dgm:spPr/>
    </dgm:pt>
    <dgm:pt modelId="{6025DDB2-F034-4CEF-9D15-E4E9ECC981E8}" type="pres">
      <dgm:prSet presAssocID="{E9935D58-F5B0-4160-93D3-D5E1A10D3756}" presName="childText1" presStyleLbl="solidAlignAcc1" presStyleIdx="0" presStyleCnt="3" custScaleX="81853" custLinFactNeighborX="-5739" custLinFactNeighborY="2244">
        <dgm:presLayoutVars>
          <dgm:chMax val="0"/>
          <dgm:chPref val="0"/>
          <dgm:bulletEnabled val="1"/>
        </dgm:presLayoutVars>
      </dgm:prSet>
      <dgm:spPr/>
    </dgm:pt>
    <dgm:pt modelId="{0FE6DFE3-F405-4F78-868E-E3DD7CC05FC0}" type="pres">
      <dgm:prSet presAssocID="{9354EFEF-3153-4FF7-9EE7-BBFCE04C8FF3}" presName="parentText2" presStyleLbl="node1" presStyleIdx="1" presStyleCnt="3" custScaleX="107539" custScaleY="97187" custLinFactNeighborX="-2399" custLinFactNeighborY="786">
        <dgm:presLayoutVars>
          <dgm:chMax/>
          <dgm:chPref val="3"/>
          <dgm:bulletEnabled val="1"/>
        </dgm:presLayoutVars>
      </dgm:prSet>
      <dgm:spPr/>
    </dgm:pt>
    <dgm:pt modelId="{80B29355-68F0-4D97-A99D-A7D39BA96577}" type="pres">
      <dgm:prSet presAssocID="{9354EFEF-3153-4FF7-9EE7-BBFCE04C8FF3}" presName="childText2" presStyleLbl="solidAlignAcc1" presStyleIdx="1" presStyleCnt="3" custScaleX="117123" custLinFactNeighborX="-6320" custLinFactNeighborY="408">
        <dgm:presLayoutVars>
          <dgm:chMax val="0"/>
          <dgm:chPref val="0"/>
          <dgm:bulletEnabled val="1"/>
        </dgm:presLayoutVars>
      </dgm:prSet>
      <dgm:spPr/>
    </dgm:pt>
    <dgm:pt modelId="{455DCF69-83F3-4451-95AC-0257270DC01A}" type="pres">
      <dgm:prSet presAssocID="{7B4B551C-5D66-4719-9E68-1A16497839BD}" presName="parentText3" presStyleLbl="node1" presStyleIdx="2" presStyleCnt="3" custScaleX="94712" custScaleY="130739">
        <dgm:presLayoutVars>
          <dgm:chMax/>
          <dgm:chPref val="3"/>
          <dgm:bulletEnabled val="1"/>
        </dgm:presLayoutVars>
      </dgm:prSet>
      <dgm:spPr/>
    </dgm:pt>
    <dgm:pt modelId="{F81DEB3F-C0C4-4FB2-A552-538E770281CC}" type="pres">
      <dgm:prSet presAssocID="{7B4B551C-5D66-4719-9E68-1A16497839BD}" presName="childText3" presStyleLbl="solidAlignAcc1" presStyleIdx="2" presStyleCnt="3" custScaleX="92171">
        <dgm:presLayoutVars>
          <dgm:chMax val="0"/>
          <dgm:chPref val="0"/>
          <dgm:bulletEnabled val="1"/>
        </dgm:presLayoutVars>
      </dgm:prSet>
      <dgm:spPr/>
    </dgm:pt>
  </dgm:ptLst>
  <dgm:cxnLst>
    <dgm:cxn modelId="{93EE1B06-A5EB-456E-B618-C1D2678950AB}" srcId="{7B4B551C-5D66-4719-9E68-1A16497839BD}" destId="{D584824A-3FFE-4D3A-ACA0-8C8A43A98F8D}" srcOrd="0" destOrd="0" parTransId="{F8856595-90CC-44A4-9027-D7835D810269}" sibTransId="{9F9A0C99-2A5F-4712-8681-876C79FFE3E4}"/>
    <dgm:cxn modelId="{A85EE722-3A04-4E4B-BA0B-86D3E3A82843}" srcId="{D3C92BDE-0C2A-4FD5-805D-B248BC4C4038}" destId="{7B4B551C-5D66-4719-9E68-1A16497839BD}" srcOrd="2" destOrd="0" parTransId="{D7999E9D-54D2-4EA4-B527-E3366FA746B4}" sibTransId="{47973D18-17D5-4279-93FA-007F9B5B47CA}"/>
    <dgm:cxn modelId="{D9CC8F24-07A4-41EC-8CBE-6B6E9F896E73}" type="presOf" srcId="{D3C92BDE-0C2A-4FD5-805D-B248BC4C4038}" destId="{887A5CDF-28FB-46B9-BE53-938986169D17}" srcOrd="0" destOrd="0" presId="urn:microsoft.com/office/officeart/2009/3/layout/IncreasingArrowsProcess"/>
    <dgm:cxn modelId="{594D9F32-ECAB-4BC3-B828-0823F829A3E5}" type="presOf" srcId="{D584824A-3FFE-4D3A-ACA0-8C8A43A98F8D}" destId="{F81DEB3F-C0C4-4FB2-A552-538E770281CC}" srcOrd="0" destOrd="0" presId="urn:microsoft.com/office/officeart/2009/3/layout/IncreasingArrowsProcess"/>
    <dgm:cxn modelId="{81F77B61-A9AE-4497-BB6B-16B1AF0CBE04}" type="presOf" srcId="{E9935D58-F5B0-4160-93D3-D5E1A10D3756}" destId="{0A98B637-5A89-43D7-9501-49853F1425F8}" srcOrd="0" destOrd="0" presId="urn:microsoft.com/office/officeart/2009/3/layout/IncreasingArrowsProcess"/>
    <dgm:cxn modelId="{6E5DF261-5AC1-4BE5-BCF0-F40CB499A674}" srcId="{D3C92BDE-0C2A-4FD5-805D-B248BC4C4038}" destId="{9354EFEF-3153-4FF7-9EE7-BBFCE04C8FF3}" srcOrd="1" destOrd="0" parTransId="{36CD4468-0CBC-4A8E-BD79-BF24F7132467}" sibTransId="{C7124506-2A09-4655-8BC5-AF52F8408B86}"/>
    <dgm:cxn modelId="{F1E2B843-37B2-4938-B462-532D9DC5F53F}" srcId="{E9935D58-F5B0-4160-93D3-D5E1A10D3756}" destId="{B5487F80-DAE3-471D-B087-DABDFBF02BB6}" srcOrd="1" destOrd="0" parTransId="{7115AF98-4643-4675-8462-396F8BB26284}" sibTransId="{038166B9-F9DA-427C-BBCA-6DD61BE4324A}"/>
    <dgm:cxn modelId="{39A1E481-FB71-4D00-9CBF-C3B83FCC0E88}" type="presOf" srcId="{7B4B551C-5D66-4719-9E68-1A16497839BD}" destId="{455DCF69-83F3-4451-95AC-0257270DC01A}" srcOrd="0" destOrd="0" presId="urn:microsoft.com/office/officeart/2009/3/layout/IncreasingArrowsProcess"/>
    <dgm:cxn modelId="{8E13EB9A-CDF8-4DB2-A0F0-96494B019CDC}" srcId="{D3C92BDE-0C2A-4FD5-805D-B248BC4C4038}" destId="{E9935D58-F5B0-4160-93D3-D5E1A10D3756}" srcOrd="0" destOrd="0" parTransId="{4AD0AF43-09B6-400F-93C1-81FDBD1EE3C7}" sibTransId="{AA34D03C-2C5E-4BDD-92D3-8C676E4FC2AA}"/>
    <dgm:cxn modelId="{2675FFAD-E87C-4E43-B28D-1ACAC7729578}" srcId="{E9935D58-F5B0-4160-93D3-D5E1A10D3756}" destId="{C0662651-9559-481C-A718-EE23DFB53773}" srcOrd="0" destOrd="0" parTransId="{594E7C9A-7F6C-450F-B2CF-A0AF84A51300}" sibTransId="{0655A481-2035-4131-A455-0CF38F4942EE}"/>
    <dgm:cxn modelId="{6E01E5DA-03A9-41E4-A17E-DE8A4EC2C7AD}" type="presOf" srcId="{9354EFEF-3153-4FF7-9EE7-BBFCE04C8FF3}" destId="{0FE6DFE3-F405-4F78-868E-E3DD7CC05FC0}" srcOrd="0" destOrd="0" presId="urn:microsoft.com/office/officeart/2009/3/layout/IncreasingArrowsProcess"/>
    <dgm:cxn modelId="{E76C0FDB-6746-4E98-8088-1FA9729AD009}" type="presOf" srcId="{B5487F80-DAE3-471D-B087-DABDFBF02BB6}" destId="{6025DDB2-F034-4CEF-9D15-E4E9ECC981E8}" srcOrd="0" destOrd="1" presId="urn:microsoft.com/office/officeart/2009/3/layout/IncreasingArrowsProcess"/>
    <dgm:cxn modelId="{8FCC63E2-DD80-49B2-8C35-970BCC2D0650}" srcId="{9354EFEF-3153-4FF7-9EE7-BBFCE04C8FF3}" destId="{FD58C051-F84D-4905-82E3-7B2ABC228FB2}" srcOrd="0" destOrd="0" parTransId="{AA12682B-0C9D-44B2-B337-ABBD53DEE06F}" sibTransId="{A08F97CF-88D0-4659-AD5C-756C0226DE67}"/>
    <dgm:cxn modelId="{CEC56EE7-AB59-46FD-B403-9660D929AFD4}" type="presOf" srcId="{C0662651-9559-481C-A718-EE23DFB53773}" destId="{6025DDB2-F034-4CEF-9D15-E4E9ECC981E8}" srcOrd="0" destOrd="0" presId="urn:microsoft.com/office/officeart/2009/3/layout/IncreasingArrowsProcess"/>
    <dgm:cxn modelId="{C74C26EE-B314-4EB2-AFF5-7F33E132E610}" type="presOf" srcId="{FD58C051-F84D-4905-82E3-7B2ABC228FB2}" destId="{80B29355-68F0-4D97-A99D-A7D39BA96577}" srcOrd="0" destOrd="0" presId="urn:microsoft.com/office/officeart/2009/3/layout/IncreasingArrowsProcess"/>
    <dgm:cxn modelId="{9D17A0AB-3E2B-4A2E-9899-2453A1F0D344}" type="presParOf" srcId="{887A5CDF-28FB-46B9-BE53-938986169D17}" destId="{0A98B637-5A89-43D7-9501-49853F1425F8}" srcOrd="0" destOrd="0" presId="urn:microsoft.com/office/officeart/2009/3/layout/IncreasingArrowsProcess"/>
    <dgm:cxn modelId="{FD22C952-9CB1-4B29-B943-82B4C5DF57CA}" type="presParOf" srcId="{887A5CDF-28FB-46B9-BE53-938986169D17}" destId="{6025DDB2-F034-4CEF-9D15-E4E9ECC981E8}" srcOrd="1" destOrd="0" presId="urn:microsoft.com/office/officeart/2009/3/layout/IncreasingArrowsProcess"/>
    <dgm:cxn modelId="{0FAA5F42-E429-4B80-8A66-8DEAFFC27043}" type="presParOf" srcId="{887A5CDF-28FB-46B9-BE53-938986169D17}" destId="{0FE6DFE3-F405-4F78-868E-E3DD7CC05FC0}" srcOrd="2" destOrd="0" presId="urn:microsoft.com/office/officeart/2009/3/layout/IncreasingArrowsProcess"/>
    <dgm:cxn modelId="{329728CD-FFDD-4311-A0A5-9401E5D70A4B}" type="presParOf" srcId="{887A5CDF-28FB-46B9-BE53-938986169D17}" destId="{80B29355-68F0-4D97-A99D-A7D39BA96577}" srcOrd="3" destOrd="0" presId="urn:microsoft.com/office/officeart/2009/3/layout/IncreasingArrowsProcess"/>
    <dgm:cxn modelId="{936F2449-2083-4BBC-8AC0-DC85ACB2A66C}" type="presParOf" srcId="{887A5CDF-28FB-46B9-BE53-938986169D17}" destId="{455DCF69-83F3-4451-95AC-0257270DC01A}" srcOrd="4" destOrd="0" presId="urn:microsoft.com/office/officeart/2009/3/layout/IncreasingArrowsProcess"/>
    <dgm:cxn modelId="{E03FA32E-DFA7-4E0A-B7BB-3629001F38FF}" type="presParOf" srcId="{887A5CDF-28FB-46B9-BE53-938986169D17}" destId="{F81DEB3F-C0C4-4FB2-A552-538E770281CC}" srcOrd="5"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C0662651-9559-481C-A718-EE23DFB53773}">
      <dgm:prSet/>
      <dgm:spPr/>
      <dgm:t>
        <a:bodyPr/>
        <a:lstStyle/>
        <a:p>
          <a:pPr rtl="0"/>
          <a:r>
            <a:rPr lang="en-US">
              <a:solidFill>
                <a:schemeClr val="tx1"/>
              </a:solidFill>
            </a:rPr>
            <a:t>Self-</a:t>
          </a:r>
          <a:r>
            <a:rPr lang="en-US" b="0" i="0" u="none" strike="noStrike" cap="none" baseline="0" noProof="0">
              <a:solidFill>
                <a:schemeClr val="tx1"/>
              </a:solidFill>
              <a:latin typeface="Cambria"/>
            </a:rPr>
            <a:t>Evaluation</a:t>
          </a:r>
          <a:endParaRPr lang="en-US">
            <a:solidFill>
              <a:schemeClr val="tx1"/>
            </a:solidFill>
          </a:endParaRP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E909856A-9665-4A76-AB10-61AAECF7F000}">
      <dgm:prSet/>
      <dgm:spPr/>
      <dgm:t>
        <a:bodyPr/>
        <a:lstStyle/>
        <a:p>
          <a:pPr rtl="0"/>
          <a:r>
            <a:rPr lang="en-US"/>
            <a:t>Employee complete the self-evaluation where they will rate themselves and enter comments</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04479B95-B5A3-47B1-B3C1-6CB8C931FF70}" type="pres">
      <dgm:prSet presAssocID="{D3C92BDE-0C2A-4FD5-805D-B248BC4C4038}" presName="Name0" presStyleCnt="0">
        <dgm:presLayoutVars>
          <dgm:chMax val="5"/>
          <dgm:chPref val="5"/>
          <dgm:dir/>
          <dgm:animLvl val="lvl"/>
        </dgm:presLayoutVars>
      </dgm:prSet>
      <dgm:spPr/>
    </dgm:pt>
    <dgm:pt modelId="{339469CE-E507-4AD6-8B45-B241E71F8910}" type="pres">
      <dgm:prSet presAssocID="{C0662651-9559-481C-A718-EE23DFB53773}" presName="parentText1" presStyleLbl="node1" presStyleIdx="0" presStyleCnt="1">
        <dgm:presLayoutVars>
          <dgm:chMax/>
          <dgm:chPref val="3"/>
          <dgm:bulletEnabled val="1"/>
        </dgm:presLayoutVars>
      </dgm:prSet>
      <dgm:spPr/>
    </dgm:pt>
    <dgm:pt modelId="{596B2753-FFED-47E1-A0E4-378168812A3B}" type="pres">
      <dgm:prSet presAssocID="{C0662651-9559-481C-A718-EE23DFB53773}" presName="childText1" presStyleLbl="solidAlignAcc1" presStyleIdx="0" presStyleCnt="1" custScaleX="30543" custLinFactNeighborX="-34432">
        <dgm:presLayoutVars>
          <dgm:chMax val="0"/>
          <dgm:chPref val="0"/>
          <dgm:bulletEnabled val="1"/>
        </dgm:presLayoutVars>
      </dgm:prSet>
      <dgm:spPr/>
    </dgm:pt>
  </dgm:ptLst>
  <dgm:cxnLst>
    <dgm:cxn modelId="{1B30020B-7108-42BE-BBC3-594AC8585318}" type="presOf" srcId="{C0662651-9559-481C-A718-EE23DFB53773}" destId="{339469CE-E507-4AD6-8B45-B241E71F8910}" srcOrd="0" destOrd="0" presId="urn:microsoft.com/office/officeart/2009/3/layout/IncreasingArrowsProcess"/>
    <dgm:cxn modelId="{78E4340C-0428-402F-B81D-0EC021535273}" srcId="{C0662651-9559-481C-A718-EE23DFB53773}" destId="{E909856A-9665-4A76-AB10-61AAECF7F000}" srcOrd="0" destOrd="0" parTransId="{B2FDABE1-C385-48D9-9553-B4F96A693591}" sibTransId="{7719BE26-B765-4365-BDA3-7BF5475CF0FF}"/>
    <dgm:cxn modelId="{33C82859-50A1-413F-A101-78C7875508EF}" type="presOf" srcId="{D3C92BDE-0C2A-4FD5-805D-B248BC4C4038}" destId="{04479B95-B5A3-47B1-B3C1-6CB8C931FF70}" srcOrd="0" destOrd="0" presId="urn:microsoft.com/office/officeart/2009/3/layout/IncreasingArrowsProcess"/>
    <dgm:cxn modelId="{2675FFAD-E87C-4E43-B28D-1ACAC7729578}" srcId="{D3C92BDE-0C2A-4FD5-805D-B248BC4C4038}" destId="{C0662651-9559-481C-A718-EE23DFB53773}" srcOrd="0" destOrd="0" parTransId="{594E7C9A-7F6C-450F-B2CF-A0AF84A51300}" sibTransId="{0655A481-2035-4131-A455-0CF38F4942EE}"/>
    <dgm:cxn modelId="{138700D2-47E9-46CA-850B-8AAB591A6C94}" type="presOf" srcId="{E909856A-9665-4A76-AB10-61AAECF7F000}" destId="{596B2753-FFED-47E1-A0E4-378168812A3B}" srcOrd="0" destOrd="0" presId="urn:microsoft.com/office/officeart/2009/3/layout/IncreasingArrowsProcess"/>
    <dgm:cxn modelId="{860CD317-F011-414F-8BB0-33B1C1A525D9}" type="presParOf" srcId="{04479B95-B5A3-47B1-B3C1-6CB8C931FF70}" destId="{339469CE-E507-4AD6-8B45-B241E71F8910}" srcOrd="0" destOrd="0" presId="urn:microsoft.com/office/officeart/2009/3/layout/IncreasingArrowsProcess"/>
    <dgm:cxn modelId="{80CF19F0-7F09-4268-8AFD-890A92A64A6E}" type="presParOf" srcId="{04479B95-B5A3-47B1-B3C1-6CB8C931FF70}" destId="{596B2753-FFED-47E1-A0E4-378168812A3B}"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C0662651-9559-481C-A718-EE23DFB53773}">
      <dgm:prSet/>
      <dgm:spPr/>
      <dgm:t>
        <a:bodyPr/>
        <a:lstStyle/>
        <a:p>
          <a:pPr rtl="0"/>
          <a:r>
            <a:rPr lang="en-US" b="0" i="0" u="none" strike="noStrike" cap="none" baseline="0" noProof="0">
              <a:solidFill>
                <a:schemeClr val="tx1"/>
              </a:solidFill>
              <a:latin typeface="Cambria"/>
            </a:rPr>
            <a:t>Manager Evaluation - Steps</a:t>
          </a:r>
          <a:endParaRPr lang="en-US">
            <a:solidFill>
              <a:schemeClr val="tx1"/>
            </a:solidFill>
          </a:endParaRP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E909856A-9665-4A76-AB10-61AAECF7F000}">
      <dgm:prSet/>
      <dgm:spPr/>
      <dgm:t>
        <a:bodyPr/>
        <a:lstStyle/>
        <a:p>
          <a:pPr rtl="0"/>
          <a:r>
            <a:rPr lang="en-US"/>
            <a:t>4-step evaluation process</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04479B95-B5A3-47B1-B3C1-6CB8C931FF70}" type="pres">
      <dgm:prSet presAssocID="{D3C92BDE-0C2A-4FD5-805D-B248BC4C4038}" presName="Name0" presStyleCnt="0">
        <dgm:presLayoutVars>
          <dgm:chMax val="5"/>
          <dgm:chPref val="5"/>
          <dgm:dir/>
          <dgm:animLvl val="lvl"/>
        </dgm:presLayoutVars>
      </dgm:prSet>
      <dgm:spPr/>
    </dgm:pt>
    <dgm:pt modelId="{339469CE-E507-4AD6-8B45-B241E71F8910}" type="pres">
      <dgm:prSet presAssocID="{C0662651-9559-481C-A718-EE23DFB53773}" presName="parentText1" presStyleLbl="node1" presStyleIdx="0" presStyleCnt="1">
        <dgm:presLayoutVars>
          <dgm:chMax/>
          <dgm:chPref val="3"/>
          <dgm:bulletEnabled val="1"/>
        </dgm:presLayoutVars>
      </dgm:prSet>
      <dgm:spPr/>
    </dgm:pt>
    <dgm:pt modelId="{596B2753-FFED-47E1-A0E4-378168812A3B}" type="pres">
      <dgm:prSet presAssocID="{C0662651-9559-481C-A718-EE23DFB53773}" presName="childText1" presStyleLbl="solidAlignAcc1" presStyleIdx="0" presStyleCnt="1" custScaleX="30543" custScaleY="90741" custLinFactNeighborX="-34432">
        <dgm:presLayoutVars>
          <dgm:chMax val="0"/>
          <dgm:chPref val="0"/>
          <dgm:bulletEnabled val="1"/>
        </dgm:presLayoutVars>
      </dgm:prSet>
      <dgm:spPr/>
    </dgm:pt>
  </dgm:ptLst>
  <dgm:cxnLst>
    <dgm:cxn modelId="{1B30020B-7108-42BE-BBC3-594AC8585318}" type="presOf" srcId="{C0662651-9559-481C-A718-EE23DFB53773}" destId="{339469CE-E507-4AD6-8B45-B241E71F8910}" srcOrd="0" destOrd="0" presId="urn:microsoft.com/office/officeart/2009/3/layout/IncreasingArrowsProcess"/>
    <dgm:cxn modelId="{78E4340C-0428-402F-B81D-0EC021535273}" srcId="{C0662651-9559-481C-A718-EE23DFB53773}" destId="{E909856A-9665-4A76-AB10-61AAECF7F000}" srcOrd="0" destOrd="0" parTransId="{B2FDABE1-C385-48D9-9553-B4F96A693591}" sibTransId="{7719BE26-B765-4365-BDA3-7BF5475CF0FF}"/>
    <dgm:cxn modelId="{33C82859-50A1-413F-A101-78C7875508EF}" type="presOf" srcId="{D3C92BDE-0C2A-4FD5-805D-B248BC4C4038}" destId="{04479B95-B5A3-47B1-B3C1-6CB8C931FF70}" srcOrd="0" destOrd="0" presId="urn:microsoft.com/office/officeart/2009/3/layout/IncreasingArrowsProcess"/>
    <dgm:cxn modelId="{2675FFAD-E87C-4E43-B28D-1ACAC7729578}" srcId="{D3C92BDE-0C2A-4FD5-805D-B248BC4C4038}" destId="{C0662651-9559-481C-A718-EE23DFB53773}" srcOrd="0" destOrd="0" parTransId="{594E7C9A-7F6C-450F-B2CF-A0AF84A51300}" sibTransId="{0655A481-2035-4131-A455-0CF38F4942EE}"/>
    <dgm:cxn modelId="{138700D2-47E9-46CA-850B-8AAB591A6C94}" type="presOf" srcId="{E909856A-9665-4A76-AB10-61AAECF7F000}" destId="{596B2753-FFED-47E1-A0E4-378168812A3B}" srcOrd="0" destOrd="0" presId="urn:microsoft.com/office/officeart/2009/3/layout/IncreasingArrowsProcess"/>
    <dgm:cxn modelId="{860CD317-F011-414F-8BB0-33B1C1A525D9}" type="presParOf" srcId="{04479B95-B5A3-47B1-B3C1-6CB8C931FF70}" destId="{339469CE-E507-4AD6-8B45-B241E71F8910}" srcOrd="0" destOrd="0" presId="urn:microsoft.com/office/officeart/2009/3/layout/IncreasingArrowsProcess"/>
    <dgm:cxn modelId="{80CF19F0-7F09-4268-8AFD-890A92A64A6E}" type="presParOf" srcId="{04479B95-B5A3-47B1-B3C1-6CB8C931FF70}" destId="{596B2753-FFED-47E1-A0E4-378168812A3B}"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C0662651-9559-481C-A718-EE23DFB53773}">
      <dgm:prSet/>
      <dgm:spPr/>
      <dgm:t>
        <a:bodyPr/>
        <a:lstStyle/>
        <a:p>
          <a:pPr rtl="0"/>
          <a:r>
            <a:rPr lang="en-US" b="0" i="0" u="none" strike="noStrike" cap="none" baseline="0" noProof="0">
              <a:solidFill>
                <a:schemeClr val="tx1"/>
              </a:solidFill>
              <a:latin typeface="Cambria"/>
            </a:rPr>
            <a:t>Manager Evaluation – Update and Share</a:t>
          </a:r>
          <a:endParaRPr lang="en-US">
            <a:solidFill>
              <a:schemeClr val="tx1"/>
            </a:solidFill>
          </a:endParaRP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E909856A-9665-4A76-AB10-61AAECF7F000}">
      <dgm:prSet/>
      <dgm:spPr/>
      <dgm:t>
        <a:bodyPr/>
        <a:lstStyle/>
        <a:p>
          <a:pPr rtl="0">
            <a:buFont typeface="Arial" panose="020B0604020202020204" pitchFamily="34" charset="0"/>
            <a:buNone/>
          </a:pPr>
          <a:r>
            <a:rPr lang="en-US"/>
            <a:t>- Manager reviews Employees and Nominee’s ratings and comments as he/she completes the Manager’s evaluation</a:t>
          </a:r>
        </a:p>
        <a:p>
          <a:pPr rtl="0">
            <a:buNone/>
          </a:pPr>
          <a:r>
            <a:rPr lang="en-US"/>
            <a:t>- Will share evaluation with Employee</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04479B95-B5A3-47B1-B3C1-6CB8C931FF70}" type="pres">
      <dgm:prSet presAssocID="{D3C92BDE-0C2A-4FD5-805D-B248BC4C4038}" presName="Name0" presStyleCnt="0">
        <dgm:presLayoutVars>
          <dgm:chMax val="5"/>
          <dgm:chPref val="5"/>
          <dgm:dir/>
          <dgm:animLvl val="lvl"/>
        </dgm:presLayoutVars>
      </dgm:prSet>
      <dgm:spPr/>
    </dgm:pt>
    <dgm:pt modelId="{339469CE-E507-4AD6-8B45-B241E71F8910}" type="pres">
      <dgm:prSet presAssocID="{C0662651-9559-481C-A718-EE23DFB53773}" presName="parentText1" presStyleLbl="node1" presStyleIdx="0" presStyleCnt="1">
        <dgm:presLayoutVars>
          <dgm:chMax/>
          <dgm:chPref val="3"/>
          <dgm:bulletEnabled val="1"/>
        </dgm:presLayoutVars>
      </dgm:prSet>
      <dgm:spPr/>
    </dgm:pt>
    <dgm:pt modelId="{596B2753-FFED-47E1-A0E4-378168812A3B}" type="pres">
      <dgm:prSet presAssocID="{C0662651-9559-481C-A718-EE23DFB53773}" presName="childText1" presStyleLbl="solidAlignAcc1" presStyleIdx="0" presStyleCnt="1" custScaleX="30543" custLinFactNeighborX="-34416" custLinFactNeighborY="929">
        <dgm:presLayoutVars>
          <dgm:chMax val="0"/>
          <dgm:chPref val="0"/>
          <dgm:bulletEnabled val="1"/>
        </dgm:presLayoutVars>
      </dgm:prSet>
      <dgm:spPr/>
    </dgm:pt>
  </dgm:ptLst>
  <dgm:cxnLst>
    <dgm:cxn modelId="{1B30020B-7108-42BE-BBC3-594AC8585318}" type="presOf" srcId="{C0662651-9559-481C-A718-EE23DFB53773}" destId="{339469CE-E507-4AD6-8B45-B241E71F8910}" srcOrd="0" destOrd="0" presId="urn:microsoft.com/office/officeart/2009/3/layout/IncreasingArrowsProcess"/>
    <dgm:cxn modelId="{78E4340C-0428-402F-B81D-0EC021535273}" srcId="{C0662651-9559-481C-A718-EE23DFB53773}" destId="{E909856A-9665-4A76-AB10-61AAECF7F000}" srcOrd="0" destOrd="0" parTransId="{B2FDABE1-C385-48D9-9553-B4F96A693591}" sibTransId="{7719BE26-B765-4365-BDA3-7BF5475CF0FF}"/>
    <dgm:cxn modelId="{33C82859-50A1-413F-A101-78C7875508EF}" type="presOf" srcId="{D3C92BDE-0C2A-4FD5-805D-B248BC4C4038}" destId="{04479B95-B5A3-47B1-B3C1-6CB8C931FF70}" srcOrd="0" destOrd="0" presId="urn:microsoft.com/office/officeart/2009/3/layout/IncreasingArrowsProcess"/>
    <dgm:cxn modelId="{2675FFAD-E87C-4E43-B28D-1ACAC7729578}" srcId="{D3C92BDE-0C2A-4FD5-805D-B248BC4C4038}" destId="{C0662651-9559-481C-A718-EE23DFB53773}" srcOrd="0" destOrd="0" parTransId="{594E7C9A-7F6C-450F-B2CF-A0AF84A51300}" sibTransId="{0655A481-2035-4131-A455-0CF38F4942EE}"/>
    <dgm:cxn modelId="{138700D2-47E9-46CA-850B-8AAB591A6C94}" type="presOf" srcId="{E909856A-9665-4A76-AB10-61AAECF7F000}" destId="{596B2753-FFED-47E1-A0E4-378168812A3B}" srcOrd="0" destOrd="0" presId="urn:microsoft.com/office/officeart/2009/3/layout/IncreasingArrowsProcess"/>
    <dgm:cxn modelId="{860CD317-F011-414F-8BB0-33B1C1A525D9}" type="presParOf" srcId="{04479B95-B5A3-47B1-B3C1-6CB8C931FF70}" destId="{339469CE-E507-4AD6-8B45-B241E71F8910}" srcOrd="0" destOrd="0" presId="urn:microsoft.com/office/officeart/2009/3/layout/IncreasingArrowsProcess"/>
    <dgm:cxn modelId="{80CF19F0-7F09-4268-8AFD-890A92A64A6E}" type="presParOf" srcId="{04479B95-B5A3-47B1-B3C1-6CB8C931FF70}" destId="{596B2753-FFED-47E1-A0E4-378168812A3B}"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C0662651-9559-481C-A718-EE23DFB53773}">
      <dgm:prSet/>
      <dgm:spPr/>
      <dgm:t>
        <a:bodyPr/>
        <a:lstStyle/>
        <a:p>
          <a:pPr rtl="0"/>
          <a:r>
            <a:rPr lang="en-US" b="0" i="0" u="none" strike="noStrike" cap="none" baseline="0" noProof="0">
              <a:solidFill>
                <a:schemeClr val="tx1"/>
              </a:solidFill>
              <a:latin typeface="Cambria"/>
            </a:rPr>
            <a:t>Manager Evaluation – Update and Share</a:t>
          </a:r>
          <a:endParaRPr lang="en-US">
            <a:solidFill>
              <a:schemeClr val="tx1"/>
            </a:solidFill>
          </a:endParaRP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E909856A-9665-4A76-AB10-61AAECF7F000}">
      <dgm:prSet/>
      <dgm:spPr/>
      <dgm:t>
        <a:bodyPr/>
        <a:lstStyle/>
        <a:p>
          <a:pPr rtl="0">
            <a:buFont typeface="Arial" panose="020B0604020202020204" pitchFamily="34" charset="0"/>
            <a:buNone/>
          </a:pPr>
          <a:r>
            <a:rPr lang="en-US"/>
            <a:t>Managers do not have to wait on the Employee to complete their self evaluations</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04479B95-B5A3-47B1-B3C1-6CB8C931FF70}" type="pres">
      <dgm:prSet presAssocID="{D3C92BDE-0C2A-4FD5-805D-B248BC4C4038}" presName="Name0" presStyleCnt="0">
        <dgm:presLayoutVars>
          <dgm:chMax val="5"/>
          <dgm:chPref val="5"/>
          <dgm:dir/>
          <dgm:animLvl val="lvl"/>
        </dgm:presLayoutVars>
      </dgm:prSet>
      <dgm:spPr/>
    </dgm:pt>
    <dgm:pt modelId="{339469CE-E507-4AD6-8B45-B241E71F8910}" type="pres">
      <dgm:prSet presAssocID="{C0662651-9559-481C-A718-EE23DFB53773}" presName="parentText1" presStyleLbl="node1" presStyleIdx="0" presStyleCnt="1">
        <dgm:presLayoutVars>
          <dgm:chMax/>
          <dgm:chPref val="3"/>
          <dgm:bulletEnabled val="1"/>
        </dgm:presLayoutVars>
      </dgm:prSet>
      <dgm:spPr/>
    </dgm:pt>
    <dgm:pt modelId="{596B2753-FFED-47E1-A0E4-378168812A3B}" type="pres">
      <dgm:prSet presAssocID="{C0662651-9559-481C-A718-EE23DFB53773}" presName="childText1" presStyleLbl="solidAlignAcc1" presStyleIdx="0" presStyleCnt="1" custScaleX="23805" custLinFactNeighborX="-38082" custLinFactNeighborY="-272">
        <dgm:presLayoutVars>
          <dgm:chMax val="0"/>
          <dgm:chPref val="0"/>
          <dgm:bulletEnabled val="1"/>
        </dgm:presLayoutVars>
      </dgm:prSet>
      <dgm:spPr/>
    </dgm:pt>
  </dgm:ptLst>
  <dgm:cxnLst>
    <dgm:cxn modelId="{1B30020B-7108-42BE-BBC3-594AC8585318}" type="presOf" srcId="{C0662651-9559-481C-A718-EE23DFB53773}" destId="{339469CE-E507-4AD6-8B45-B241E71F8910}" srcOrd="0" destOrd="0" presId="urn:microsoft.com/office/officeart/2009/3/layout/IncreasingArrowsProcess"/>
    <dgm:cxn modelId="{78E4340C-0428-402F-B81D-0EC021535273}" srcId="{C0662651-9559-481C-A718-EE23DFB53773}" destId="{E909856A-9665-4A76-AB10-61AAECF7F000}" srcOrd="0" destOrd="0" parTransId="{B2FDABE1-C385-48D9-9553-B4F96A693591}" sibTransId="{7719BE26-B765-4365-BDA3-7BF5475CF0FF}"/>
    <dgm:cxn modelId="{33C82859-50A1-413F-A101-78C7875508EF}" type="presOf" srcId="{D3C92BDE-0C2A-4FD5-805D-B248BC4C4038}" destId="{04479B95-B5A3-47B1-B3C1-6CB8C931FF70}" srcOrd="0" destOrd="0" presId="urn:microsoft.com/office/officeart/2009/3/layout/IncreasingArrowsProcess"/>
    <dgm:cxn modelId="{2675FFAD-E87C-4E43-B28D-1ACAC7729578}" srcId="{D3C92BDE-0C2A-4FD5-805D-B248BC4C4038}" destId="{C0662651-9559-481C-A718-EE23DFB53773}" srcOrd="0" destOrd="0" parTransId="{594E7C9A-7F6C-450F-B2CF-A0AF84A51300}" sibTransId="{0655A481-2035-4131-A455-0CF38F4942EE}"/>
    <dgm:cxn modelId="{138700D2-47E9-46CA-850B-8AAB591A6C94}" type="presOf" srcId="{E909856A-9665-4A76-AB10-61AAECF7F000}" destId="{596B2753-FFED-47E1-A0E4-378168812A3B}" srcOrd="0" destOrd="0" presId="urn:microsoft.com/office/officeart/2009/3/layout/IncreasingArrowsProcess"/>
    <dgm:cxn modelId="{860CD317-F011-414F-8BB0-33B1C1A525D9}" type="presParOf" srcId="{04479B95-B5A3-47B1-B3C1-6CB8C931FF70}" destId="{339469CE-E507-4AD6-8B45-B241E71F8910}" srcOrd="0" destOrd="0" presId="urn:microsoft.com/office/officeart/2009/3/layout/IncreasingArrowsProcess"/>
    <dgm:cxn modelId="{80CF19F0-7F09-4268-8AFD-890A92A64A6E}" type="presParOf" srcId="{04479B95-B5A3-47B1-B3C1-6CB8C931FF70}" destId="{596B2753-FFED-47E1-A0E4-378168812A3B}"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C0662651-9559-481C-A718-EE23DFB53773}">
      <dgm:prSet/>
      <dgm:spPr/>
      <dgm:t>
        <a:bodyPr/>
        <a:lstStyle/>
        <a:p>
          <a:pPr rtl="0"/>
          <a:r>
            <a:rPr lang="en-US" b="0" i="0" u="none" strike="noStrike" cap="none" baseline="0" noProof="0">
              <a:solidFill>
                <a:schemeClr val="tx1"/>
              </a:solidFill>
              <a:latin typeface="Cambria"/>
            </a:rPr>
            <a:t>Manager Evaluation – Request Acknowledgement</a:t>
          </a:r>
          <a:endParaRPr lang="en-US">
            <a:solidFill>
              <a:schemeClr val="tx1"/>
            </a:solidFill>
          </a:endParaRP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E909856A-9665-4A76-AB10-61AAECF7F000}">
      <dgm:prSet/>
      <dgm:spPr/>
      <dgm:t>
        <a:bodyPr/>
        <a:lstStyle/>
        <a:p>
          <a:pPr rtl="0"/>
          <a:r>
            <a:rPr lang="en-US"/>
            <a:t>Manager request acknowledgement from Employee</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04479B95-B5A3-47B1-B3C1-6CB8C931FF70}" type="pres">
      <dgm:prSet presAssocID="{D3C92BDE-0C2A-4FD5-805D-B248BC4C4038}" presName="Name0" presStyleCnt="0">
        <dgm:presLayoutVars>
          <dgm:chMax val="5"/>
          <dgm:chPref val="5"/>
          <dgm:dir/>
          <dgm:animLvl val="lvl"/>
        </dgm:presLayoutVars>
      </dgm:prSet>
      <dgm:spPr/>
    </dgm:pt>
    <dgm:pt modelId="{339469CE-E507-4AD6-8B45-B241E71F8910}" type="pres">
      <dgm:prSet presAssocID="{C0662651-9559-481C-A718-EE23DFB53773}" presName="parentText1" presStyleLbl="node1" presStyleIdx="0" presStyleCnt="1">
        <dgm:presLayoutVars>
          <dgm:chMax/>
          <dgm:chPref val="3"/>
          <dgm:bulletEnabled val="1"/>
        </dgm:presLayoutVars>
      </dgm:prSet>
      <dgm:spPr/>
    </dgm:pt>
    <dgm:pt modelId="{596B2753-FFED-47E1-A0E4-378168812A3B}" type="pres">
      <dgm:prSet presAssocID="{C0662651-9559-481C-A718-EE23DFB53773}" presName="childText1" presStyleLbl="solidAlignAcc1" presStyleIdx="0" presStyleCnt="1" custScaleX="24914" custLinFactNeighborX="-37378" custLinFactNeighborY="-309">
        <dgm:presLayoutVars>
          <dgm:chMax val="0"/>
          <dgm:chPref val="0"/>
          <dgm:bulletEnabled val="1"/>
        </dgm:presLayoutVars>
      </dgm:prSet>
      <dgm:spPr/>
    </dgm:pt>
  </dgm:ptLst>
  <dgm:cxnLst>
    <dgm:cxn modelId="{1B30020B-7108-42BE-BBC3-594AC8585318}" type="presOf" srcId="{C0662651-9559-481C-A718-EE23DFB53773}" destId="{339469CE-E507-4AD6-8B45-B241E71F8910}" srcOrd="0" destOrd="0" presId="urn:microsoft.com/office/officeart/2009/3/layout/IncreasingArrowsProcess"/>
    <dgm:cxn modelId="{78E4340C-0428-402F-B81D-0EC021535273}" srcId="{C0662651-9559-481C-A718-EE23DFB53773}" destId="{E909856A-9665-4A76-AB10-61AAECF7F000}" srcOrd="0" destOrd="0" parTransId="{B2FDABE1-C385-48D9-9553-B4F96A693591}" sibTransId="{7719BE26-B765-4365-BDA3-7BF5475CF0FF}"/>
    <dgm:cxn modelId="{33C82859-50A1-413F-A101-78C7875508EF}" type="presOf" srcId="{D3C92BDE-0C2A-4FD5-805D-B248BC4C4038}" destId="{04479B95-B5A3-47B1-B3C1-6CB8C931FF70}" srcOrd="0" destOrd="0" presId="urn:microsoft.com/office/officeart/2009/3/layout/IncreasingArrowsProcess"/>
    <dgm:cxn modelId="{2675FFAD-E87C-4E43-B28D-1ACAC7729578}" srcId="{D3C92BDE-0C2A-4FD5-805D-B248BC4C4038}" destId="{C0662651-9559-481C-A718-EE23DFB53773}" srcOrd="0" destOrd="0" parTransId="{594E7C9A-7F6C-450F-B2CF-A0AF84A51300}" sibTransId="{0655A481-2035-4131-A455-0CF38F4942EE}"/>
    <dgm:cxn modelId="{138700D2-47E9-46CA-850B-8AAB591A6C94}" type="presOf" srcId="{E909856A-9665-4A76-AB10-61AAECF7F000}" destId="{596B2753-FFED-47E1-A0E4-378168812A3B}" srcOrd="0" destOrd="0" presId="urn:microsoft.com/office/officeart/2009/3/layout/IncreasingArrowsProcess"/>
    <dgm:cxn modelId="{860CD317-F011-414F-8BB0-33B1C1A525D9}" type="presParOf" srcId="{04479B95-B5A3-47B1-B3C1-6CB8C931FF70}" destId="{339469CE-E507-4AD6-8B45-B241E71F8910}" srcOrd="0" destOrd="0" presId="urn:microsoft.com/office/officeart/2009/3/layout/IncreasingArrowsProcess"/>
    <dgm:cxn modelId="{80CF19F0-7F09-4268-8AFD-890A92A64A6E}" type="presParOf" srcId="{04479B95-B5A3-47B1-B3C1-6CB8C931FF70}" destId="{596B2753-FFED-47E1-A0E4-378168812A3B}"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C0662651-9559-481C-A718-EE23DFB53773}">
      <dgm:prSet/>
      <dgm:spPr/>
      <dgm:t>
        <a:bodyPr/>
        <a:lstStyle/>
        <a:p>
          <a:pPr rtl="0"/>
          <a:r>
            <a:rPr lang="en-US" b="0" i="0" u="none" strike="noStrike" cap="none" baseline="0" noProof="0">
              <a:solidFill>
                <a:schemeClr val="tx1"/>
              </a:solidFill>
              <a:latin typeface="Cambria"/>
            </a:rPr>
            <a:t>Employee Review Manager Evaluation - Acknowledge</a:t>
          </a:r>
          <a:endParaRPr lang="en-US">
            <a:solidFill>
              <a:schemeClr val="tx1"/>
            </a:solidFill>
          </a:endParaRP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E909856A-9665-4A76-AB10-61AAECF7F000}">
      <dgm:prSet/>
      <dgm:spPr/>
      <dgm:t>
        <a:bodyPr/>
        <a:lstStyle/>
        <a:p>
          <a:pPr rtl="0"/>
          <a:r>
            <a:rPr lang="en-US"/>
            <a:t>Employee will acknowledge the performance evaluation</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04479B95-B5A3-47B1-B3C1-6CB8C931FF70}" type="pres">
      <dgm:prSet presAssocID="{D3C92BDE-0C2A-4FD5-805D-B248BC4C4038}" presName="Name0" presStyleCnt="0">
        <dgm:presLayoutVars>
          <dgm:chMax val="5"/>
          <dgm:chPref val="5"/>
          <dgm:dir/>
          <dgm:animLvl val="lvl"/>
        </dgm:presLayoutVars>
      </dgm:prSet>
      <dgm:spPr/>
    </dgm:pt>
    <dgm:pt modelId="{339469CE-E507-4AD6-8B45-B241E71F8910}" type="pres">
      <dgm:prSet presAssocID="{C0662651-9559-481C-A718-EE23DFB53773}" presName="parentText1" presStyleLbl="node1" presStyleIdx="0" presStyleCnt="1">
        <dgm:presLayoutVars>
          <dgm:chMax/>
          <dgm:chPref val="3"/>
          <dgm:bulletEnabled val="1"/>
        </dgm:presLayoutVars>
      </dgm:prSet>
      <dgm:spPr/>
    </dgm:pt>
    <dgm:pt modelId="{596B2753-FFED-47E1-A0E4-378168812A3B}" type="pres">
      <dgm:prSet presAssocID="{C0662651-9559-481C-A718-EE23DFB53773}" presName="childText1" presStyleLbl="solidAlignAcc1" presStyleIdx="0" presStyleCnt="1" custScaleX="24914" custLinFactNeighborX="-37443" custLinFactNeighborY="-619">
        <dgm:presLayoutVars>
          <dgm:chMax val="0"/>
          <dgm:chPref val="0"/>
          <dgm:bulletEnabled val="1"/>
        </dgm:presLayoutVars>
      </dgm:prSet>
      <dgm:spPr/>
    </dgm:pt>
  </dgm:ptLst>
  <dgm:cxnLst>
    <dgm:cxn modelId="{1B30020B-7108-42BE-BBC3-594AC8585318}" type="presOf" srcId="{C0662651-9559-481C-A718-EE23DFB53773}" destId="{339469CE-E507-4AD6-8B45-B241E71F8910}" srcOrd="0" destOrd="0" presId="urn:microsoft.com/office/officeart/2009/3/layout/IncreasingArrowsProcess"/>
    <dgm:cxn modelId="{78E4340C-0428-402F-B81D-0EC021535273}" srcId="{C0662651-9559-481C-A718-EE23DFB53773}" destId="{E909856A-9665-4A76-AB10-61AAECF7F000}" srcOrd="0" destOrd="0" parTransId="{B2FDABE1-C385-48D9-9553-B4F96A693591}" sibTransId="{7719BE26-B765-4365-BDA3-7BF5475CF0FF}"/>
    <dgm:cxn modelId="{33C82859-50A1-413F-A101-78C7875508EF}" type="presOf" srcId="{D3C92BDE-0C2A-4FD5-805D-B248BC4C4038}" destId="{04479B95-B5A3-47B1-B3C1-6CB8C931FF70}" srcOrd="0" destOrd="0" presId="urn:microsoft.com/office/officeart/2009/3/layout/IncreasingArrowsProcess"/>
    <dgm:cxn modelId="{2675FFAD-E87C-4E43-B28D-1ACAC7729578}" srcId="{D3C92BDE-0C2A-4FD5-805D-B248BC4C4038}" destId="{C0662651-9559-481C-A718-EE23DFB53773}" srcOrd="0" destOrd="0" parTransId="{594E7C9A-7F6C-450F-B2CF-A0AF84A51300}" sibTransId="{0655A481-2035-4131-A455-0CF38F4942EE}"/>
    <dgm:cxn modelId="{138700D2-47E9-46CA-850B-8AAB591A6C94}" type="presOf" srcId="{E909856A-9665-4A76-AB10-61AAECF7F000}" destId="{596B2753-FFED-47E1-A0E4-378168812A3B}" srcOrd="0" destOrd="0" presId="urn:microsoft.com/office/officeart/2009/3/layout/IncreasingArrowsProcess"/>
    <dgm:cxn modelId="{860CD317-F011-414F-8BB0-33B1C1A525D9}" type="presParOf" srcId="{04479B95-B5A3-47B1-B3C1-6CB8C931FF70}" destId="{339469CE-E507-4AD6-8B45-B241E71F8910}" srcOrd="0" destOrd="0" presId="urn:microsoft.com/office/officeart/2009/3/layout/IncreasingArrowsProcess"/>
    <dgm:cxn modelId="{80CF19F0-7F09-4268-8AFD-890A92A64A6E}" type="presParOf" srcId="{04479B95-B5A3-47B1-B3C1-6CB8C931FF70}" destId="{596B2753-FFED-47E1-A0E4-378168812A3B}"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C0662651-9559-481C-A718-EE23DFB53773}">
      <dgm:prSet/>
      <dgm:spPr/>
      <dgm:t>
        <a:bodyPr/>
        <a:lstStyle/>
        <a:p>
          <a:pPr rtl="0"/>
          <a:r>
            <a:rPr lang="en-US" b="0" i="0" u="none" strike="noStrike" cap="none" baseline="0" noProof="0">
              <a:solidFill>
                <a:schemeClr val="tx1"/>
              </a:solidFill>
              <a:latin typeface="Cambria"/>
            </a:rPr>
            <a:t>Manager Evaluation – Override Acknowledgement</a:t>
          </a:r>
          <a:endParaRPr lang="en-US">
            <a:solidFill>
              <a:schemeClr val="tx1"/>
            </a:solidFill>
          </a:endParaRP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E909856A-9665-4A76-AB10-61AAECF7F000}">
      <dgm:prSet/>
      <dgm:spPr/>
      <dgm:t>
        <a:bodyPr/>
        <a:lstStyle/>
        <a:p>
          <a:pPr rtl="0"/>
          <a:r>
            <a:rPr lang="en-US"/>
            <a:t>Manager can override the employee’s acknowledgement</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04479B95-B5A3-47B1-B3C1-6CB8C931FF70}" type="pres">
      <dgm:prSet presAssocID="{D3C92BDE-0C2A-4FD5-805D-B248BC4C4038}" presName="Name0" presStyleCnt="0">
        <dgm:presLayoutVars>
          <dgm:chMax val="5"/>
          <dgm:chPref val="5"/>
          <dgm:dir/>
          <dgm:animLvl val="lvl"/>
        </dgm:presLayoutVars>
      </dgm:prSet>
      <dgm:spPr/>
    </dgm:pt>
    <dgm:pt modelId="{339469CE-E507-4AD6-8B45-B241E71F8910}" type="pres">
      <dgm:prSet presAssocID="{C0662651-9559-481C-A718-EE23DFB53773}" presName="parentText1" presStyleLbl="node1" presStyleIdx="0" presStyleCnt="1">
        <dgm:presLayoutVars>
          <dgm:chMax/>
          <dgm:chPref val="3"/>
          <dgm:bulletEnabled val="1"/>
        </dgm:presLayoutVars>
      </dgm:prSet>
      <dgm:spPr/>
    </dgm:pt>
    <dgm:pt modelId="{596B2753-FFED-47E1-A0E4-378168812A3B}" type="pres">
      <dgm:prSet presAssocID="{C0662651-9559-481C-A718-EE23DFB53773}" presName="childText1" presStyleLbl="solidAlignAcc1" presStyleIdx="0" presStyleCnt="1" custScaleX="30543" custLinFactNeighborX="-34432">
        <dgm:presLayoutVars>
          <dgm:chMax val="0"/>
          <dgm:chPref val="0"/>
          <dgm:bulletEnabled val="1"/>
        </dgm:presLayoutVars>
      </dgm:prSet>
      <dgm:spPr/>
    </dgm:pt>
  </dgm:ptLst>
  <dgm:cxnLst>
    <dgm:cxn modelId="{1B30020B-7108-42BE-BBC3-594AC8585318}" type="presOf" srcId="{C0662651-9559-481C-A718-EE23DFB53773}" destId="{339469CE-E507-4AD6-8B45-B241E71F8910}" srcOrd="0" destOrd="0" presId="urn:microsoft.com/office/officeart/2009/3/layout/IncreasingArrowsProcess"/>
    <dgm:cxn modelId="{78E4340C-0428-402F-B81D-0EC021535273}" srcId="{C0662651-9559-481C-A718-EE23DFB53773}" destId="{E909856A-9665-4A76-AB10-61AAECF7F000}" srcOrd="0" destOrd="0" parTransId="{B2FDABE1-C385-48D9-9553-B4F96A693591}" sibTransId="{7719BE26-B765-4365-BDA3-7BF5475CF0FF}"/>
    <dgm:cxn modelId="{33C82859-50A1-413F-A101-78C7875508EF}" type="presOf" srcId="{D3C92BDE-0C2A-4FD5-805D-B248BC4C4038}" destId="{04479B95-B5A3-47B1-B3C1-6CB8C931FF70}" srcOrd="0" destOrd="0" presId="urn:microsoft.com/office/officeart/2009/3/layout/IncreasingArrowsProcess"/>
    <dgm:cxn modelId="{2675FFAD-E87C-4E43-B28D-1ACAC7729578}" srcId="{D3C92BDE-0C2A-4FD5-805D-B248BC4C4038}" destId="{C0662651-9559-481C-A718-EE23DFB53773}" srcOrd="0" destOrd="0" parTransId="{594E7C9A-7F6C-450F-B2CF-A0AF84A51300}" sibTransId="{0655A481-2035-4131-A455-0CF38F4942EE}"/>
    <dgm:cxn modelId="{138700D2-47E9-46CA-850B-8AAB591A6C94}" type="presOf" srcId="{E909856A-9665-4A76-AB10-61AAECF7F000}" destId="{596B2753-FFED-47E1-A0E4-378168812A3B}" srcOrd="0" destOrd="0" presId="urn:microsoft.com/office/officeart/2009/3/layout/IncreasingArrowsProcess"/>
    <dgm:cxn modelId="{860CD317-F011-414F-8BB0-33B1C1A525D9}" type="presParOf" srcId="{04479B95-B5A3-47B1-B3C1-6CB8C931FF70}" destId="{339469CE-E507-4AD6-8B45-B241E71F8910}" srcOrd="0" destOrd="0" presId="urn:microsoft.com/office/officeart/2009/3/layout/IncreasingArrowsProcess"/>
    <dgm:cxn modelId="{80CF19F0-7F09-4268-8AFD-890A92A64A6E}" type="presParOf" srcId="{04479B95-B5A3-47B1-B3C1-6CB8C931FF70}" destId="{596B2753-FFED-47E1-A0E4-378168812A3B}"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C0662651-9559-481C-A718-EE23DFB53773}">
      <dgm:prSet/>
      <dgm:spPr/>
      <dgm:t>
        <a:bodyPr/>
        <a:lstStyle/>
        <a:p>
          <a:pPr rtl="0"/>
          <a:r>
            <a:rPr lang="en-US" b="0" i="0" u="none" strike="noStrike" cap="none" baseline="0" noProof="0">
              <a:solidFill>
                <a:schemeClr val="tx1"/>
              </a:solidFill>
              <a:latin typeface="Cambria"/>
            </a:rPr>
            <a:t>Manager Evaluation – Override Acknowledgement</a:t>
          </a:r>
          <a:endParaRPr lang="en-US">
            <a:solidFill>
              <a:schemeClr val="tx1"/>
            </a:solidFill>
          </a:endParaRP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E909856A-9665-4A76-AB10-61AAECF7F000}">
      <dgm:prSet/>
      <dgm:spPr/>
      <dgm:t>
        <a:bodyPr/>
        <a:lstStyle/>
        <a:p>
          <a:pPr rtl="0"/>
          <a:r>
            <a:rPr lang="en-US"/>
            <a:t>Manager can override the employee’s acknowledgement</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04479B95-B5A3-47B1-B3C1-6CB8C931FF70}" type="pres">
      <dgm:prSet presAssocID="{D3C92BDE-0C2A-4FD5-805D-B248BC4C4038}" presName="Name0" presStyleCnt="0">
        <dgm:presLayoutVars>
          <dgm:chMax val="5"/>
          <dgm:chPref val="5"/>
          <dgm:dir/>
          <dgm:animLvl val="lvl"/>
        </dgm:presLayoutVars>
      </dgm:prSet>
      <dgm:spPr/>
    </dgm:pt>
    <dgm:pt modelId="{339469CE-E507-4AD6-8B45-B241E71F8910}" type="pres">
      <dgm:prSet presAssocID="{C0662651-9559-481C-A718-EE23DFB53773}" presName="parentText1" presStyleLbl="node1" presStyleIdx="0" presStyleCnt="1">
        <dgm:presLayoutVars>
          <dgm:chMax/>
          <dgm:chPref val="3"/>
          <dgm:bulletEnabled val="1"/>
        </dgm:presLayoutVars>
      </dgm:prSet>
      <dgm:spPr/>
    </dgm:pt>
    <dgm:pt modelId="{596B2753-FFED-47E1-A0E4-378168812A3B}" type="pres">
      <dgm:prSet presAssocID="{C0662651-9559-481C-A718-EE23DFB53773}" presName="childText1" presStyleLbl="solidAlignAcc1" presStyleIdx="0" presStyleCnt="1" custScaleX="30543" custLinFactNeighborX="-34432">
        <dgm:presLayoutVars>
          <dgm:chMax val="0"/>
          <dgm:chPref val="0"/>
          <dgm:bulletEnabled val="1"/>
        </dgm:presLayoutVars>
      </dgm:prSet>
      <dgm:spPr/>
    </dgm:pt>
  </dgm:ptLst>
  <dgm:cxnLst>
    <dgm:cxn modelId="{1B30020B-7108-42BE-BBC3-594AC8585318}" type="presOf" srcId="{C0662651-9559-481C-A718-EE23DFB53773}" destId="{339469CE-E507-4AD6-8B45-B241E71F8910}" srcOrd="0" destOrd="0" presId="urn:microsoft.com/office/officeart/2009/3/layout/IncreasingArrowsProcess"/>
    <dgm:cxn modelId="{78E4340C-0428-402F-B81D-0EC021535273}" srcId="{C0662651-9559-481C-A718-EE23DFB53773}" destId="{E909856A-9665-4A76-AB10-61AAECF7F000}" srcOrd="0" destOrd="0" parTransId="{B2FDABE1-C385-48D9-9553-B4F96A693591}" sibTransId="{7719BE26-B765-4365-BDA3-7BF5475CF0FF}"/>
    <dgm:cxn modelId="{33C82859-50A1-413F-A101-78C7875508EF}" type="presOf" srcId="{D3C92BDE-0C2A-4FD5-805D-B248BC4C4038}" destId="{04479B95-B5A3-47B1-B3C1-6CB8C931FF70}" srcOrd="0" destOrd="0" presId="urn:microsoft.com/office/officeart/2009/3/layout/IncreasingArrowsProcess"/>
    <dgm:cxn modelId="{2675FFAD-E87C-4E43-B28D-1ACAC7729578}" srcId="{D3C92BDE-0C2A-4FD5-805D-B248BC4C4038}" destId="{C0662651-9559-481C-A718-EE23DFB53773}" srcOrd="0" destOrd="0" parTransId="{594E7C9A-7F6C-450F-B2CF-A0AF84A51300}" sibTransId="{0655A481-2035-4131-A455-0CF38F4942EE}"/>
    <dgm:cxn modelId="{138700D2-47E9-46CA-850B-8AAB591A6C94}" type="presOf" srcId="{E909856A-9665-4A76-AB10-61AAECF7F000}" destId="{596B2753-FFED-47E1-A0E4-378168812A3B}" srcOrd="0" destOrd="0" presId="urn:microsoft.com/office/officeart/2009/3/layout/IncreasingArrowsProcess"/>
    <dgm:cxn modelId="{860CD317-F011-414F-8BB0-33B1C1A525D9}" type="presParOf" srcId="{04479B95-B5A3-47B1-B3C1-6CB8C931FF70}" destId="{339469CE-E507-4AD6-8B45-B241E71F8910}" srcOrd="0" destOrd="0" presId="urn:microsoft.com/office/officeart/2009/3/layout/IncreasingArrowsProcess"/>
    <dgm:cxn modelId="{80CF19F0-7F09-4268-8AFD-890A92A64A6E}" type="presParOf" srcId="{04479B95-B5A3-47B1-B3C1-6CB8C931FF70}" destId="{596B2753-FFED-47E1-A0E4-378168812A3B}"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C0662651-9559-481C-A718-EE23DFB53773}">
      <dgm:prSet/>
      <dgm:spPr/>
      <dgm:t>
        <a:bodyPr/>
        <a:lstStyle/>
        <a:p>
          <a:pPr rtl="0"/>
          <a:r>
            <a:rPr lang="en-US" b="0" i="0" u="none" strike="noStrike" cap="none" baseline="0" noProof="0">
              <a:solidFill>
                <a:schemeClr val="tx1"/>
              </a:solidFill>
              <a:latin typeface="Cambria"/>
            </a:rPr>
            <a:t>Manager Evaluation – Submit for Approval</a:t>
          </a:r>
          <a:endParaRPr lang="en-US">
            <a:solidFill>
              <a:schemeClr val="tx1"/>
            </a:solidFill>
          </a:endParaRP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E909856A-9665-4A76-AB10-61AAECF7F000}">
      <dgm:prSet/>
      <dgm:spPr/>
      <dgm:t>
        <a:bodyPr/>
        <a:lstStyle/>
        <a:p>
          <a:pPr rtl="0"/>
          <a:r>
            <a:rPr lang="en-US"/>
            <a:t>Document is</a:t>
          </a:r>
          <a:r>
            <a:rPr lang="en-US">
              <a:latin typeface="Helvetica"/>
              <a:cs typeface="Helvetica"/>
            </a:rPr>
            <a:t> </a:t>
          </a:r>
          <a:r>
            <a:rPr lang="en-US"/>
            <a:t> submitted for approval from next level manager</a:t>
          </a:r>
        </a:p>
      </dgm:t>
    </dgm:pt>
    <dgm:pt modelId="{7719BE26-B765-4365-BDA3-7BF5475CF0FF}" type="sibTrans" cxnId="{78E4340C-0428-402F-B81D-0EC021535273}">
      <dgm:prSet/>
      <dgm:spPr/>
      <dgm:t>
        <a:bodyPr/>
        <a:lstStyle/>
        <a:p>
          <a:endParaRPr lang="en-US"/>
        </a:p>
      </dgm:t>
    </dgm:pt>
    <dgm:pt modelId="{B2FDABE1-C385-48D9-9553-B4F96A693591}" type="parTrans" cxnId="{78E4340C-0428-402F-B81D-0EC021535273}">
      <dgm:prSet/>
      <dgm:spPr/>
      <dgm:t>
        <a:bodyPr/>
        <a:lstStyle/>
        <a:p>
          <a:endParaRPr lang="en-US"/>
        </a:p>
      </dgm:t>
    </dgm:pt>
    <dgm:pt modelId="{04479B95-B5A3-47B1-B3C1-6CB8C931FF70}" type="pres">
      <dgm:prSet presAssocID="{D3C92BDE-0C2A-4FD5-805D-B248BC4C4038}" presName="Name0" presStyleCnt="0">
        <dgm:presLayoutVars>
          <dgm:chMax val="5"/>
          <dgm:chPref val="5"/>
          <dgm:dir/>
          <dgm:animLvl val="lvl"/>
        </dgm:presLayoutVars>
      </dgm:prSet>
      <dgm:spPr/>
    </dgm:pt>
    <dgm:pt modelId="{339469CE-E507-4AD6-8B45-B241E71F8910}" type="pres">
      <dgm:prSet presAssocID="{C0662651-9559-481C-A718-EE23DFB53773}" presName="parentText1" presStyleLbl="node1" presStyleIdx="0" presStyleCnt="1">
        <dgm:presLayoutVars>
          <dgm:chMax/>
          <dgm:chPref val="3"/>
          <dgm:bulletEnabled val="1"/>
        </dgm:presLayoutVars>
      </dgm:prSet>
      <dgm:spPr/>
    </dgm:pt>
    <dgm:pt modelId="{596B2753-FFED-47E1-A0E4-378168812A3B}" type="pres">
      <dgm:prSet presAssocID="{C0662651-9559-481C-A718-EE23DFB53773}" presName="childText1" presStyleLbl="solidAlignAcc1" presStyleIdx="0" presStyleCnt="1" custScaleX="28906" custLinFactNeighborX="-36854" custLinFactNeighborY="-465">
        <dgm:presLayoutVars>
          <dgm:chMax val="0"/>
          <dgm:chPref val="0"/>
          <dgm:bulletEnabled val="1"/>
        </dgm:presLayoutVars>
      </dgm:prSet>
      <dgm:spPr/>
    </dgm:pt>
  </dgm:ptLst>
  <dgm:cxnLst>
    <dgm:cxn modelId="{1B30020B-7108-42BE-BBC3-594AC8585318}" type="presOf" srcId="{C0662651-9559-481C-A718-EE23DFB53773}" destId="{339469CE-E507-4AD6-8B45-B241E71F8910}" srcOrd="0" destOrd="0" presId="urn:microsoft.com/office/officeart/2009/3/layout/IncreasingArrowsProcess"/>
    <dgm:cxn modelId="{78E4340C-0428-402F-B81D-0EC021535273}" srcId="{C0662651-9559-481C-A718-EE23DFB53773}" destId="{E909856A-9665-4A76-AB10-61AAECF7F000}" srcOrd="0" destOrd="0" parTransId="{B2FDABE1-C385-48D9-9553-B4F96A693591}" sibTransId="{7719BE26-B765-4365-BDA3-7BF5475CF0FF}"/>
    <dgm:cxn modelId="{33C82859-50A1-413F-A101-78C7875508EF}" type="presOf" srcId="{D3C92BDE-0C2A-4FD5-805D-B248BC4C4038}" destId="{04479B95-B5A3-47B1-B3C1-6CB8C931FF70}" srcOrd="0" destOrd="0" presId="urn:microsoft.com/office/officeart/2009/3/layout/IncreasingArrowsProcess"/>
    <dgm:cxn modelId="{2675FFAD-E87C-4E43-B28D-1ACAC7729578}" srcId="{D3C92BDE-0C2A-4FD5-805D-B248BC4C4038}" destId="{C0662651-9559-481C-A718-EE23DFB53773}" srcOrd="0" destOrd="0" parTransId="{594E7C9A-7F6C-450F-B2CF-A0AF84A51300}" sibTransId="{0655A481-2035-4131-A455-0CF38F4942EE}"/>
    <dgm:cxn modelId="{138700D2-47E9-46CA-850B-8AAB591A6C94}" type="presOf" srcId="{E909856A-9665-4A76-AB10-61AAECF7F000}" destId="{596B2753-FFED-47E1-A0E4-378168812A3B}" srcOrd="0" destOrd="0" presId="urn:microsoft.com/office/officeart/2009/3/layout/IncreasingArrowsProcess"/>
    <dgm:cxn modelId="{860CD317-F011-414F-8BB0-33B1C1A525D9}" type="presParOf" srcId="{04479B95-B5A3-47B1-B3C1-6CB8C931FF70}" destId="{339469CE-E507-4AD6-8B45-B241E71F8910}" srcOrd="0" destOrd="0" presId="urn:microsoft.com/office/officeart/2009/3/layout/IncreasingArrowsProcess"/>
    <dgm:cxn modelId="{80CF19F0-7F09-4268-8AFD-890A92A64A6E}" type="presParOf" srcId="{04479B95-B5A3-47B1-B3C1-6CB8C931FF70}" destId="{596B2753-FFED-47E1-A0E4-378168812A3B}"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C0662651-9559-481C-A718-EE23DFB53773}">
      <dgm:prSet/>
      <dgm:spPr/>
      <dgm:t>
        <a:bodyPr/>
        <a:lstStyle/>
        <a:p>
          <a:pPr rtl="0"/>
          <a:r>
            <a:rPr lang="en-US" b="0" i="0" u="none" strike="noStrike" cap="none" baseline="0" noProof="0">
              <a:solidFill>
                <a:schemeClr val="tx1"/>
              </a:solidFill>
              <a:latin typeface="Cambria"/>
            </a:rPr>
            <a:t>Manager Evaluation – Document Approval</a:t>
          </a:r>
          <a:endParaRPr lang="en-US">
            <a:solidFill>
              <a:schemeClr val="tx1"/>
            </a:solidFill>
          </a:endParaRP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E909856A-9665-4A76-AB10-61AAECF7F000}">
      <dgm:prSet/>
      <dgm:spPr/>
      <dgm:t>
        <a:bodyPr/>
        <a:lstStyle/>
        <a:p>
          <a:pPr rtl="0"/>
          <a:r>
            <a:rPr lang="en-US"/>
            <a:t>Next Level Manager </a:t>
          </a:r>
          <a:r>
            <a:rPr lang="en-US">
              <a:latin typeface="Helvetica"/>
              <a:cs typeface="Helvetica"/>
            </a:rPr>
            <a:t>will view</a:t>
          </a:r>
          <a:r>
            <a:rPr lang="en-US"/>
            <a:t> </a:t>
          </a:r>
          <a:r>
            <a:rPr lang="en-US">
              <a:latin typeface="Helvetica"/>
              <a:cs typeface="Helvetica"/>
            </a:rPr>
            <a:t>the performance</a:t>
          </a:r>
          <a:r>
            <a:rPr lang="en-US"/>
            <a:t> document</a:t>
          </a:r>
        </a:p>
        <a:p>
          <a:pPr rtl="0"/>
          <a:r>
            <a:rPr lang="en-US"/>
            <a:t>Add comments, </a:t>
          </a:r>
          <a:r>
            <a:rPr lang="en-US">
              <a:latin typeface="Helvetica"/>
              <a:cs typeface="Helvetica"/>
            </a:rPr>
            <a:t>and  </a:t>
          </a:r>
          <a:r>
            <a:rPr lang="en-US"/>
            <a:t>approve, or deny</a:t>
          </a:r>
          <a:r>
            <a:rPr lang="en-US">
              <a:latin typeface="Helvetica"/>
              <a:cs typeface="Helvetica"/>
            </a:rPr>
            <a:t> </a:t>
          </a:r>
        </a:p>
        <a:p>
          <a:r>
            <a:rPr lang="en-US"/>
            <a:t>Once approved document is closed</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04479B95-B5A3-47B1-B3C1-6CB8C931FF70}" type="pres">
      <dgm:prSet presAssocID="{D3C92BDE-0C2A-4FD5-805D-B248BC4C4038}" presName="Name0" presStyleCnt="0">
        <dgm:presLayoutVars>
          <dgm:chMax val="5"/>
          <dgm:chPref val="5"/>
          <dgm:dir/>
          <dgm:animLvl val="lvl"/>
        </dgm:presLayoutVars>
      </dgm:prSet>
      <dgm:spPr/>
    </dgm:pt>
    <dgm:pt modelId="{339469CE-E507-4AD6-8B45-B241E71F8910}" type="pres">
      <dgm:prSet presAssocID="{C0662651-9559-481C-A718-EE23DFB53773}" presName="parentText1" presStyleLbl="node1" presStyleIdx="0" presStyleCnt="1">
        <dgm:presLayoutVars>
          <dgm:chMax/>
          <dgm:chPref val="3"/>
          <dgm:bulletEnabled val="1"/>
        </dgm:presLayoutVars>
      </dgm:prSet>
      <dgm:spPr/>
    </dgm:pt>
    <dgm:pt modelId="{596B2753-FFED-47E1-A0E4-378168812A3B}" type="pres">
      <dgm:prSet presAssocID="{C0662651-9559-481C-A718-EE23DFB53773}" presName="childText1" presStyleLbl="solidAlignAcc1" presStyleIdx="0" presStyleCnt="1" custScaleX="99935" custLinFactNeighborX="-36854" custLinFactNeighborY="-465">
        <dgm:presLayoutVars>
          <dgm:chMax val="0"/>
          <dgm:chPref val="0"/>
          <dgm:bulletEnabled val="1"/>
        </dgm:presLayoutVars>
      </dgm:prSet>
      <dgm:spPr/>
    </dgm:pt>
  </dgm:ptLst>
  <dgm:cxnLst>
    <dgm:cxn modelId="{1B30020B-7108-42BE-BBC3-594AC8585318}" type="presOf" srcId="{C0662651-9559-481C-A718-EE23DFB53773}" destId="{339469CE-E507-4AD6-8B45-B241E71F8910}" srcOrd="0" destOrd="0" presId="urn:microsoft.com/office/officeart/2009/3/layout/IncreasingArrowsProcess"/>
    <dgm:cxn modelId="{78E4340C-0428-402F-B81D-0EC021535273}" srcId="{C0662651-9559-481C-A718-EE23DFB53773}" destId="{E909856A-9665-4A76-AB10-61AAECF7F000}" srcOrd="0" destOrd="0" parTransId="{B2FDABE1-C385-48D9-9553-B4F96A693591}" sibTransId="{7719BE26-B765-4365-BDA3-7BF5475CF0FF}"/>
    <dgm:cxn modelId="{33C82859-50A1-413F-A101-78C7875508EF}" type="presOf" srcId="{D3C92BDE-0C2A-4FD5-805D-B248BC4C4038}" destId="{04479B95-B5A3-47B1-B3C1-6CB8C931FF70}" srcOrd="0" destOrd="0" presId="urn:microsoft.com/office/officeart/2009/3/layout/IncreasingArrowsProcess"/>
    <dgm:cxn modelId="{2675FFAD-E87C-4E43-B28D-1ACAC7729578}" srcId="{D3C92BDE-0C2A-4FD5-805D-B248BC4C4038}" destId="{C0662651-9559-481C-A718-EE23DFB53773}" srcOrd="0" destOrd="0" parTransId="{594E7C9A-7F6C-450F-B2CF-A0AF84A51300}" sibTransId="{0655A481-2035-4131-A455-0CF38F4942EE}"/>
    <dgm:cxn modelId="{138700D2-47E9-46CA-850B-8AAB591A6C94}" type="presOf" srcId="{E909856A-9665-4A76-AB10-61AAECF7F000}" destId="{596B2753-FFED-47E1-A0E4-378168812A3B}" srcOrd="0" destOrd="0" presId="urn:microsoft.com/office/officeart/2009/3/layout/IncreasingArrowsProcess"/>
    <dgm:cxn modelId="{860CD317-F011-414F-8BB0-33B1C1A525D9}" type="presParOf" srcId="{04479B95-B5A3-47B1-B3C1-6CB8C931FF70}" destId="{339469CE-E507-4AD6-8B45-B241E71F8910}" srcOrd="0" destOrd="0" presId="urn:microsoft.com/office/officeart/2009/3/layout/IncreasingArrowsProcess"/>
    <dgm:cxn modelId="{80CF19F0-7F09-4268-8AFD-890A92A64A6E}" type="presParOf" srcId="{04479B95-B5A3-47B1-B3C1-6CB8C931FF70}" destId="{596B2753-FFED-47E1-A0E4-378168812A3B}"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C0662651-9559-481C-A718-EE23DFB53773}">
      <dgm:prSet/>
      <dgm:spPr/>
      <dgm:t>
        <a:bodyPr/>
        <a:lstStyle/>
        <a:p>
          <a:pPr rtl="0"/>
          <a:r>
            <a:rPr lang="en-US">
              <a:solidFill>
                <a:schemeClr val="tx1"/>
              </a:solidFill>
            </a:rPr>
            <a:t>Review Participants </a:t>
          </a:r>
          <a:r>
            <a:rPr lang="en-US" b="0" i="0" u="none" strike="noStrike" cap="none" baseline="0" noProof="0">
              <a:solidFill>
                <a:schemeClr val="tx1"/>
              </a:solidFill>
              <a:latin typeface="Cambria"/>
            </a:rPr>
            <a:t>Evaluation</a:t>
          </a:r>
          <a:endParaRPr lang="en-US">
            <a:solidFill>
              <a:schemeClr val="tx1"/>
            </a:solidFill>
          </a:endParaRP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E909856A-9665-4A76-AB10-61AAECF7F000}">
      <dgm:prSet/>
      <dgm:spPr/>
      <dgm:t>
        <a:bodyPr/>
        <a:lstStyle/>
        <a:p>
          <a:pPr rtl="0"/>
          <a:r>
            <a:rPr lang="en-US"/>
            <a:t>Allows you to establish who can access and view the names of people that are participating in the evaluation</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AB0D3936-8566-4DE5-864C-309CB6959402}">
      <dgm:prSet/>
      <dgm:spPr/>
      <dgm:t>
        <a:bodyPr/>
        <a:lstStyle/>
        <a:p>
          <a:pPr rtl="0"/>
          <a:r>
            <a:rPr lang="en-US">
              <a:solidFill>
                <a:schemeClr val="tx1"/>
              </a:solidFill>
            </a:rPr>
            <a:t>Self-Evaluation</a:t>
          </a:r>
        </a:p>
      </dgm:t>
    </dgm:pt>
    <dgm:pt modelId="{C7D5B7B1-7DD5-4EA2-8A35-411F512EA277}" type="parTrans" cxnId="{E2DE5331-E529-4FC8-B429-DA7C59D2AC60}">
      <dgm:prSet/>
      <dgm:spPr/>
      <dgm:t>
        <a:bodyPr/>
        <a:lstStyle/>
        <a:p>
          <a:endParaRPr lang="en-US"/>
        </a:p>
      </dgm:t>
    </dgm:pt>
    <dgm:pt modelId="{6F994971-555A-4CA8-B96D-E8B18D28FA7C}" type="sibTrans" cxnId="{E2DE5331-E529-4FC8-B429-DA7C59D2AC60}">
      <dgm:prSet/>
      <dgm:spPr/>
      <dgm:t>
        <a:bodyPr/>
        <a:lstStyle/>
        <a:p>
          <a:endParaRPr lang="en-US"/>
        </a:p>
      </dgm:t>
    </dgm:pt>
    <dgm:pt modelId="{FD58C051-F84D-4905-82E3-7B2ABC228FB2}">
      <dgm:prSet/>
      <dgm:spPr/>
      <dgm:t>
        <a:bodyPr/>
        <a:lstStyle/>
        <a:p>
          <a:pPr rtl="0"/>
          <a:r>
            <a:rPr lang="en-US"/>
            <a:t>Provides the opportunity for Employee to rate themselves</a:t>
          </a:r>
        </a:p>
      </dgm:t>
    </dgm:pt>
    <dgm:pt modelId="{AA12682B-0C9D-44B2-B337-ABBD53DEE06F}" type="parTrans" cxnId="{8FCC63E2-DD80-49B2-8C35-970BCC2D0650}">
      <dgm:prSet/>
      <dgm:spPr/>
      <dgm:t>
        <a:bodyPr/>
        <a:lstStyle/>
        <a:p>
          <a:endParaRPr lang="en-US"/>
        </a:p>
      </dgm:t>
    </dgm:pt>
    <dgm:pt modelId="{A08F97CF-88D0-4659-AD5C-756C0226DE67}" type="sibTrans" cxnId="{8FCC63E2-DD80-49B2-8C35-970BCC2D0650}">
      <dgm:prSet/>
      <dgm:spPr/>
      <dgm:t>
        <a:bodyPr/>
        <a:lstStyle/>
        <a:p>
          <a:endParaRPr lang="en-US"/>
        </a:p>
      </dgm:t>
    </dgm:pt>
    <dgm:pt modelId="{D584824A-3FFE-4D3A-ACA0-8C8A43A98F8D}">
      <dgm:prSet/>
      <dgm:spPr/>
      <dgm:t>
        <a:bodyPr/>
        <a:lstStyle/>
        <a:p>
          <a:r>
            <a:rPr lang="en-US">
              <a:solidFill>
                <a:schemeClr val="tx1"/>
              </a:solidFill>
            </a:rPr>
            <a:t>Manager Evaluation</a:t>
          </a:r>
        </a:p>
      </dgm:t>
    </dgm:pt>
    <dgm:pt modelId="{F8856595-90CC-44A4-9027-D7835D810269}" type="parTrans" cxnId="{93EE1B06-A5EB-456E-B618-C1D2678950AB}">
      <dgm:prSet/>
      <dgm:spPr/>
      <dgm:t>
        <a:bodyPr/>
        <a:lstStyle/>
        <a:p>
          <a:endParaRPr lang="en-US"/>
        </a:p>
      </dgm:t>
    </dgm:pt>
    <dgm:pt modelId="{9F9A0C99-2A5F-4712-8681-876C79FFE3E4}" type="sibTrans" cxnId="{93EE1B06-A5EB-456E-B618-C1D2678950AB}">
      <dgm:prSet/>
      <dgm:spPr/>
      <dgm:t>
        <a:bodyPr/>
        <a:lstStyle/>
        <a:p>
          <a:endParaRPr lang="en-US"/>
        </a:p>
      </dgm:t>
    </dgm:pt>
    <dgm:pt modelId="{036AD1A9-6168-468D-9C34-8D2D29617BBB}">
      <dgm:prSet/>
      <dgm:spPr/>
      <dgm:t>
        <a:bodyPr/>
        <a:lstStyle/>
        <a:p>
          <a:pPr rtl="0"/>
          <a:r>
            <a:rPr lang="en-US">
              <a:latin typeface="Helvetica"/>
              <a:cs typeface="Helvetica"/>
            </a:rPr>
            <a:t>Identifies the process for reviewing the document with the employee and when this review should take place relative to a formal approval of the document.</a:t>
          </a:r>
          <a:endParaRPr lang="en-US"/>
        </a:p>
      </dgm:t>
    </dgm:pt>
    <dgm:pt modelId="{CD4DD0A0-21F7-4ADA-9350-8704CAA8329E}" type="parTrans" cxnId="{5F6FA4D5-51D7-4853-8703-430158D1D1AA}">
      <dgm:prSet/>
      <dgm:spPr/>
      <dgm:t>
        <a:bodyPr/>
        <a:lstStyle/>
        <a:p>
          <a:endParaRPr lang="en-US"/>
        </a:p>
      </dgm:t>
    </dgm:pt>
    <dgm:pt modelId="{E8DDD7E4-B1F4-4B0C-BFB8-A95A31A99E54}" type="sibTrans" cxnId="{5F6FA4D5-51D7-4853-8703-430158D1D1AA}">
      <dgm:prSet/>
      <dgm:spPr/>
      <dgm:t>
        <a:bodyPr/>
        <a:lstStyle/>
        <a:p>
          <a:endParaRPr lang="en-US"/>
        </a:p>
      </dgm:t>
    </dgm:pt>
    <dgm:pt modelId="{9A5CEB39-2C77-423A-832D-539117163670}">
      <dgm:prSet phldr="0"/>
      <dgm:spPr/>
      <dgm:t>
        <a:bodyPr/>
        <a:lstStyle/>
        <a:p>
          <a:pPr rtl="0"/>
          <a:r>
            <a:rPr lang="en-US">
              <a:latin typeface="Helvetica"/>
              <a:cs typeface="Helvetica"/>
            </a:rPr>
            <a:t>Also controls when actions such as:  </a:t>
          </a:r>
        </a:p>
      </dgm:t>
    </dgm:pt>
    <dgm:pt modelId="{1951D9D7-FCDD-489A-9A0D-CA3558949834}" type="parTrans" cxnId="{44D4A83E-E752-4EDB-BBFE-D364073F0C7A}">
      <dgm:prSet/>
      <dgm:spPr/>
    </dgm:pt>
    <dgm:pt modelId="{13DD1F25-6C80-4342-A3A6-9EAF2B2EA1BA}" type="sibTrans" cxnId="{44D4A83E-E752-4EDB-BBFE-D364073F0C7A}">
      <dgm:prSet/>
      <dgm:spPr/>
    </dgm:pt>
    <dgm:pt modelId="{CA6A47D4-C487-4FEA-9277-A6D112748082}">
      <dgm:prSet phldr="0"/>
      <dgm:spPr/>
      <dgm:t>
        <a:bodyPr/>
        <a:lstStyle/>
        <a:p>
          <a:pPr rtl="0"/>
          <a:r>
            <a:rPr lang="en-US">
              <a:latin typeface="Helvetica"/>
              <a:cs typeface="Helvetica"/>
            </a:rPr>
            <a:t>     Submit for Approval</a:t>
          </a:r>
        </a:p>
      </dgm:t>
    </dgm:pt>
    <dgm:pt modelId="{6B3BAC08-C247-47C8-8743-270C6B7165D9}" type="parTrans" cxnId="{F5FB22CC-EEE7-423B-997F-7CC469A2D04A}">
      <dgm:prSet/>
      <dgm:spPr/>
    </dgm:pt>
    <dgm:pt modelId="{9B80EB65-9FEB-4768-B87E-C4E82F847068}" type="sibTrans" cxnId="{F5FB22CC-EEE7-423B-997F-7CC469A2D04A}">
      <dgm:prSet/>
      <dgm:spPr/>
    </dgm:pt>
    <dgm:pt modelId="{47B4343C-BD38-489D-B7FC-947621D834F9}">
      <dgm:prSet phldr="0"/>
      <dgm:spPr/>
      <dgm:t>
        <a:bodyPr/>
        <a:lstStyle/>
        <a:p>
          <a:pPr rtl="0"/>
          <a:r>
            <a:rPr lang="en-US">
              <a:latin typeface="Helvetica"/>
              <a:cs typeface="Helvetica"/>
            </a:rPr>
            <a:t>     Complete</a:t>
          </a:r>
        </a:p>
      </dgm:t>
    </dgm:pt>
    <dgm:pt modelId="{680AADA0-4884-4712-AA9E-7054E8202635}" type="parTrans" cxnId="{42B3BAD1-3023-4D7E-B278-84AA602B566A}">
      <dgm:prSet/>
      <dgm:spPr/>
    </dgm:pt>
    <dgm:pt modelId="{8FECFAA2-C0CF-4BB2-9CDD-0A6BBB580D40}" type="sibTrans" cxnId="{42B3BAD1-3023-4D7E-B278-84AA602B566A}">
      <dgm:prSet/>
      <dgm:spPr/>
    </dgm:pt>
    <dgm:pt modelId="{D204C864-EF95-4798-A9CF-BFF2597454B1}">
      <dgm:prSet phldr="0"/>
      <dgm:spPr/>
      <dgm:t>
        <a:bodyPr/>
        <a:lstStyle/>
        <a:p>
          <a:pPr rtl="0"/>
          <a:r>
            <a:rPr lang="en-US">
              <a:latin typeface="Helvetica"/>
              <a:cs typeface="Helvetica"/>
            </a:rPr>
            <a:t>     Share with Employee</a:t>
          </a:r>
        </a:p>
      </dgm:t>
    </dgm:pt>
    <dgm:pt modelId="{58A10995-7B86-4FD0-BCD2-2B83027AB6AC}" type="parTrans" cxnId="{14B5ADCB-A061-4FBB-BA09-4C0E922AACCD}">
      <dgm:prSet/>
      <dgm:spPr/>
    </dgm:pt>
    <dgm:pt modelId="{4DFBDEEC-FF38-4AED-8EBF-8862B0B83F38}" type="sibTrans" cxnId="{14B5ADCB-A061-4FBB-BA09-4C0E922AACCD}">
      <dgm:prSet/>
      <dgm:spPr/>
    </dgm:pt>
    <dgm:pt modelId="{5CFD2CC2-DC6E-4608-9E74-267F6E76559D}">
      <dgm:prSet phldr="0"/>
      <dgm:spPr/>
      <dgm:t>
        <a:bodyPr/>
        <a:lstStyle/>
        <a:p>
          <a:pPr rtl="0"/>
          <a:r>
            <a:rPr lang="en-US">
              <a:latin typeface="Helvetica"/>
              <a:cs typeface="Helvetica"/>
            </a:rPr>
            <a:t>     Request Acknowledgement</a:t>
          </a:r>
          <a:endParaRPr lang="en-US"/>
        </a:p>
      </dgm:t>
    </dgm:pt>
    <dgm:pt modelId="{5B1415CB-1CA4-4D11-9FB1-65B5204FE197}" type="parTrans" cxnId="{302EE0F1-CAB0-42A3-BF74-B703E5AEAA45}">
      <dgm:prSet/>
      <dgm:spPr/>
    </dgm:pt>
    <dgm:pt modelId="{3B99EC43-FD64-4331-830F-9DC212C20BB5}" type="sibTrans" cxnId="{302EE0F1-CAB0-42A3-BF74-B703E5AEAA45}">
      <dgm:prSet/>
      <dgm:spPr/>
    </dgm:pt>
    <dgm:pt modelId="{BE6572B0-FD15-484D-828E-B624B63412DD}">
      <dgm:prSet phldr="0"/>
      <dgm:spPr/>
      <dgm:t>
        <a:bodyPr/>
        <a:lstStyle/>
        <a:p>
          <a:pPr rtl="0"/>
          <a:r>
            <a:rPr lang="en-US">
              <a:latin typeface="Helvetica"/>
              <a:cs typeface="Helvetica"/>
            </a:rPr>
            <a:t>Are available to the Manager</a:t>
          </a:r>
        </a:p>
      </dgm:t>
    </dgm:pt>
    <dgm:pt modelId="{E1F341EF-99B2-4301-943A-1937DBFE7DC0}" type="parTrans" cxnId="{8BC83618-D2E2-4675-9020-93D83C2369A2}">
      <dgm:prSet/>
      <dgm:spPr/>
    </dgm:pt>
    <dgm:pt modelId="{5A139648-7154-44F4-AE38-AB3A9D67E98D}" type="sibTrans" cxnId="{8BC83618-D2E2-4675-9020-93D83C2369A2}">
      <dgm:prSet/>
      <dgm:spPr/>
    </dgm:pt>
    <dgm:pt modelId="{04479B95-B5A3-47B1-B3C1-6CB8C931FF70}" type="pres">
      <dgm:prSet presAssocID="{D3C92BDE-0C2A-4FD5-805D-B248BC4C4038}" presName="Name0" presStyleCnt="0">
        <dgm:presLayoutVars>
          <dgm:chMax val="5"/>
          <dgm:chPref val="5"/>
          <dgm:dir/>
          <dgm:animLvl val="lvl"/>
        </dgm:presLayoutVars>
      </dgm:prSet>
      <dgm:spPr/>
    </dgm:pt>
    <dgm:pt modelId="{339469CE-E507-4AD6-8B45-B241E71F8910}" type="pres">
      <dgm:prSet presAssocID="{C0662651-9559-481C-A718-EE23DFB53773}" presName="parentText1" presStyleLbl="node1" presStyleIdx="0" presStyleCnt="3">
        <dgm:presLayoutVars>
          <dgm:chMax/>
          <dgm:chPref val="3"/>
          <dgm:bulletEnabled val="1"/>
        </dgm:presLayoutVars>
      </dgm:prSet>
      <dgm:spPr/>
    </dgm:pt>
    <dgm:pt modelId="{596B2753-FFED-47E1-A0E4-378168812A3B}" type="pres">
      <dgm:prSet presAssocID="{C0662651-9559-481C-A718-EE23DFB53773}" presName="childText1" presStyleLbl="solidAlignAcc1" presStyleIdx="0" presStyleCnt="3">
        <dgm:presLayoutVars>
          <dgm:chMax val="0"/>
          <dgm:chPref val="0"/>
          <dgm:bulletEnabled val="1"/>
        </dgm:presLayoutVars>
      </dgm:prSet>
      <dgm:spPr/>
    </dgm:pt>
    <dgm:pt modelId="{A3274B16-221A-459D-9E84-4DF3B7497FDD}" type="pres">
      <dgm:prSet presAssocID="{AB0D3936-8566-4DE5-864C-309CB6959402}" presName="parentText2" presStyleLbl="node1" presStyleIdx="1" presStyleCnt="3">
        <dgm:presLayoutVars>
          <dgm:chMax/>
          <dgm:chPref val="3"/>
          <dgm:bulletEnabled val="1"/>
        </dgm:presLayoutVars>
      </dgm:prSet>
      <dgm:spPr/>
    </dgm:pt>
    <dgm:pt modelId="{7B0DBE25-2A07-4CA1-9AF7-09C8991144A2}" type="pres">
      <dgm:prSet presAssocID="{AB0D3936-8566-4DE5-864C-309CB6959402}" presName="childText2" presStyleLbl="solidAlignAcc1" presStyleIdx="1" presStyleCnt="3">
        <dgm:presLayoutVars>
          <dgm:chMax val="0"/>
          <dgm:chPref val="0"/>
          <dgm:bulletEnabled val="1"/>
        </dgm:presLayoutVars>
      </dgm:prSet>
      <dgm:spPr/>
    </dgm:pt>
    <dgm:pt modelId="{CDD6E0ED-B427-49A1-8C72-E8AF343070B5}" type="pres">
      <dgm:prSet presAssocID="{D584824A-3FFE-4D3A-ACA0-8C8A43A98F8D}" presName="parentText3" presStyleLbl="node1" presStyleIdx="2" presStyleCnt="3">
        <dgm:presLayoutVars>
          <dgm:chMax/>
          <dgm:chPref val="3"/>
          <dgm:bulletEnabled val="1"/>
        </dgm:presLayoutVars>
      </dgm:prSet>
      <dgm:spPr/>
    </dgm:pt>
    <dgm:pt modelId="{4BC6C8AF-F8B9-46A7-ADD8-79F497306D77}" type="pres">
      <dgm:prSet presAssocID="{D584824A-3FFE-4D3A-ACA0-8C8A43A98F8D}" presName="childText3" presStyleLbl="solidAlignAcc1" presStyleIdx="2" presStyleCnt="3">
        <dgm:presLayoutVars>
          <dgm:chMax val="0"/>
          <dgm:chPref val="0"/>
          <dgm:bulletEnabled val="1"/>
        </dgm:presLayoutVars>
      </dgm:prSet>
      <dgm:spPr/>
    </dgm:pt>
  </dgm:ptLst>
  <dgm:cxnLst>
    <dgm:cxn modelId="{93EE1B06-A5EB-456E-B618-C1D2678950AB}" srcId="{D3C92BDE-0C2A-4FD5-805D-B248BC4C4038}" destId="{D584824A-3FFE-4D3A-ACA0-8C8A43A98F8D}" srcOrd="2" destOrd="0" parTransId="{F8856595-90CC-44A4-9027-D7835D810269}" sibTransId="{9F9A0C99-2A5F-4712-8681-876C79FFE3E4}"/>
    <dgm:cxn modelId="{78E4340C-0428-402F-B81D-0EC021535273}" srcId="{C0662651-9559-481C-A718-EE23DFB53773}" destId="{E909856A-9665-4A76-AB10-61AAECF7F000}" srcOrd="0" destOrd="0" parTransId="{B2FDABE1-C385-48D9-9553-B4F96A693591}" sibTransId="{7719BE26-B765-4365-BDA3-7BF5475CF0FF}"/>
    <dgm:cxn modelId="{8BC83618-D2E2-4675-9020-93D83C2369A2}" srcId="{D584824A-3FFE-4D3A-ACA0-8C8A43A98F8D}" destId="{BE6572B0-FD15-484D-828E-B624B63412DD}" srcOrd="6" destOrd="0" parTransId="{E1F341EF-99B2-4301-943A-1937DBFE7DC0}" sibTransId="{5A139648-7154-44F4-AE38-AB3A9D67E98D}"/>
    <dgm:cxn modelId="{E4F2F926-70C2-4AED-A143-D4212F9C97CC}" type="presOf" srcId="{C0662651-9559-481C-A718-EE23DFB53773}" destId="{339469CE-E507-4AD6-8B45-B241E71F8910}" srcOrd="0" destOrd="0" presId="urn:microsoft.com/office/officeart/2009/3/layout/IncreasingArrowsProcess"/>
    <dgm:cxn modelId="{5A7C3E30-9378-4FB2-AF2C-C4C0D52FE24D}" type="presOf" srcId="{CA6A47D4-C487-4FEA-9277-A6D112748082}" destId="{4BC6C8AF-F8B9-46A7-ADD8-79F497306D77}" srcOrd="0" destOrd="2" presId="urn:microsoft.com/office/officeart/2009/3/layout/IncreasingArrowsProcess"/>
    <dgm:cxn modelId="{E2DE5331-E529-4FC8-B429-DA7C59D2AC60}" srcId="{D3C92BDE-0C2A-4FD5-805D-B248BC4C4038}" destId="{AB0D3936-8566-4DE5-864C-309CB6959402}" srcOrd="1" destOrd="0" parTransId="{C7D5B7B1-7DD5-4EA2-8A35-411F512EA277}" sibTransId="{6F994971-555A-4CA8-B96D-E8B18D28FA7C}"/>
    <dgm:cxn modelId="{4ACA773B-FCCF-4DCA-ACE6-0D665ABC0C90}" type="presOf" srcId="{AB0D3936-8566-4DE5-864C-309CB6959402}" destId="{A3274B16-221A-459D-9E84-4DF3B7497FDD}" srcOrd="0" destOrd="0" presId="urn:microsoft.com/office/officeart/2009/3/layout/IncreasingArrowsProcess"/>
    <dgm:cxn modelId="{1ADFA93C-9759-403C-AEEA-1FEB6BF61CEC}" type="presOf" srcId="{FD58C051-F84D-4905-82E3-7B2ABC228FB2}" destId="{7B0DBE25-2A07-4CA1-9AF7-09C8991144A2}" srcOrd="0" destOrd="0" presId="urn:microsoft.com/office/officeart/2009/3/layout/IncreasingArrowsProcess"/>
    <dgm:cxn modelId="{44D4A83E-E752-4EDB-BBFE-D364073F0C7A}" srcId="{D584824A-3FFE-4D3A-ACA0-8C8A43A98F8D}" destId="{9A5CEB39-2C77-423A-832D-539117163670}" srcOrd="1" destOrd="0" parTransId="{1951D9D7-FCDD-489A-9A0D-CA3558949834}" sibTransId="{13DD1F25-6C80-4342-A3A6-9EAF2B2EA1BA}"/>
    <dgm:cxn modelId="{7A4E3873-6A9D-49E6-8C93-A57EC8231495}" type="presOf" srcId="{D584824A-3FFE-4D3A-ACA0-8C8A43A98F8D}" destId="{CDD6E0ED-B427-49A1-8C72-E8AF343070B5}" srcOrd="0" destOrd="0" presId="urn:microsoft.com/office/officeart/2009/3/layout/IncreasingArrowsProcess"/>
    <dgm:cxn modelId="{43665873-B5CB-4ACE-9461-981EA3C8BE7A}" type="presOf" srcId="{E909856A-9665-4A76-AB10-61AAECF7F000}" destId="{596B2753-FFED-47E1-A0E4-378168812A3B}" srcOrd="0" destOrd="0" presId="urn:microsoft.com/office/officeart/2009/3/layout/IncreasingArrowsProcess"/>
    <dgm:cxn modelId="{33C82859-50A1-413F-A101-78C7875508EF}" type="presOf" srcId="{D3C92BDE-0C2A-4FD5-805D-B248BC4C4038}" destId="{04479B95-B5A3-47B1-B3C1-6CB8C931FF70}" srcOrd="0" destOrd="0" presId="urn:microsoft.com/office/officeart/2009/3/layout/IncreasingArrowsProcess"/>
    <dgm:cxn modelId="{4451BE82-F37B-4B8D-AB5C-5FDEC1B48CCD}" type="presOf" srcId="{47B4343C-BD38-489D-B7FC-947621D834F9}" destId="{4BC6C8AF-F8B9-46A7-ADD8-79F497306D77}" srcOrd="0" destOrd="3" presId="urn:microsoft.com/office/officeart/2009/3/layout/IncreasingArrowsProcess"/>
    <dgm:cxn modelId="{2675FFAD-E87C-4E43-B28D-1ACAC7729578}" srcId="{D3C92BDE-0C2A-4FD5-805D-B248BC4C4038}" destId="{C0662651-9559-481C-A718-EE23DFB53773}" srcOrd="0" destOrd="0" parTransId="{594E7C9A-7F6C-450F-B2CF-A0AF84A51300}" sibTransId="{0655A481-2035-4131-A455-0CF38F4942EE}"/>
    <dgm:cxn modelId="{424CD5B6-3ECF-4938-BCD1-7213A58B2D34}" type="presOf" srcId="{9A5CEB39-2C77-423A-832D-539117163670}" destId="{4BC6C8AF-F8B9-46A7-ADD8-79F497306D77}" srcOrd="0" destOrd="1" presId="urn:microsoft.com/office/officeart/2009/3/layout/IncreasingArrowsProcess"/>
    <dgm:cxn modelId="{A37B0AB9-F4AD-41C0-A439-DBDD071C7BA4}" type="presOf" srcId="{036AD1A9-6168-468D-9C34-8D2D29617BBB}" destId="{4BC6C8AF-F8B9-46A7-ADD8-79F497306D77}" srcOrd="0" destOrd="0" presId="urn:microsoft.com/office/officeart/2009/3/layout/IncreasingArrowsProcess"/>
    <dgm:cxn modelId="{D27605BD-55DB-4EEB-BC84-788CEDCCFE17}" type="presOf" srcId="{BE6572B0-FD15-484D-828E-B624B63412DD}" destId="{4BC6C8AF-F8B9-46A7-ADD8-79F497306D77}" srcOrd="0" destOrd="6" presId="urn:microsoft.com/office/officeart/2009/3/layout/IncreasingArrowsProcess"/>
    <dgm:cxn modelId="{14B5ADCB-A061-4FBB-BA09-4C0E922AACCD}" srcId="{D584824A-3FFE-4D3A-ACA0-8C8A43A98F8D}" destId="{D204C864-EF95-4798-A9CF-BFF2597454B1}" srcOrd="4" destOrd="0" parTransId="{58A10995-7B86-4FD0-BCD2-2B83027AB6AC}" sibTransId="{4DFBDEEC-FF38-4AED-8EBF-8862B0B83F38}"/>
    <dgm:cxn modelId="{18210CCC-CA77-4215-9D25-B357CBC588A2}" type="presOf" srcId="{5CFD2CC2-DC6E-4608-9E74-267F6E76559D}" destId="{4BC6C8AF-F8B9-46A7-ADD8-79F497306D77}" srcOrd="0" destOrd="5" presId="urn:microsoft.com/office/officeart/2009/3/layout/IncreasingArrowsProcess"/>
    <dgm:cxn modelId="{F5FB22CC-EEE7-423B-997F-7CC469A2D04A}" srcId="{D584824A-3FFE-4D3A-ACA0-8C8A43A98F8D}" destId="{CA6A47D4-C487-4FEA-9277-A6D112748082}" srcOrd="2" destOrd="0" parTransId="{6B3BAC08-C247-47C8-8743-270C6B7165D9}" sibTransId="{9B80EB65-9FEB-4768-B87E-C4E82F847068}"/>
    <dgm:cxn modelId="{42B3BAD1-3023-4D7E-B278-84AA602B566A}" srcId="{D584824A-3FFE-4D3A-ACA0-8C8A43A98F8D}" destId="{47B4343C-BD38-489D-B7FC-947621D834F9}" srcOrd="3" destOrd="0" parTransId="{680AADA0-4884-4712-AA9E-7054E8202635}" sibTransId="{8FECFAA2-C0CF-4BB2-9CDD-0A6BBB580D40}"/>
    <dgm:cxn modelId="{5F6FA4D5-51D7-4853-8703-430158D1D1AA}" srcId="{D584824A-3FFE-4D3A-ACA0-8C8A43A98F8D}" destId="{036AD1A9-6168-468D-9C34-8D2D29617BBB}" srcOrd="0" destOrd="0" parTransId="{CD4DD0A0-21F7-4ADA-9350-8704CAA8329E}" sibTransId="{E8DDD7E4-B1F4-4B0C-BFB8-A95A31A99E54}"/>
    <dgm:cxn modelId="{8FCC63E2-DD80-49B2-8C35-970BCC2D0650}" srcId="{AB0D3936-8566-4DE5-864C-309CB6959402}" destId="{FD58C051-F84D-4905-82E3-7B2ABC228FB2}" srcOrd="0" destOrd="0" parTransId="{AA12682B-0C9D-44B2-B337-ABBD53DEE06F}" sibTransId="{A08F97CF-88D0-4659-AD5C-756C0226DE67}"/>
    <dgm:cxn modelId="{302EE0F1-CAB0-42A3-BF74-B703E5AEAA45}" srcId="{D584824A-3FFE-4D3A-ACA0-8C8A43A98F8D}" destId="{5CFD2CC2-DC6E-4608-9E74-267F6E76559D}" srcOrd="5" destOrd="0" parTransId="{5B1415CB-1CA4-4D11-9FB1-65B5204FE197}" sibTransId="{3B99EC43-FD64-4331-830F-9DC212C20BB5}"/>
    <dgm:cxn modelId="{8E3C71FA-9130-47D4-B088-D056B64AAFD5}" type="presOf" srcId="{D204C864-EF95-4798-A9CF-BFF2597454B1}" destId="{4BC6C8AF-F8B9-46A7-ADD8-79F497306D77}" srcOrd="0" destOrd="4" presId="urn:microsoft.com/office/officeart/2009/3/layout/IncreasingArrowsProcess"/>
    <dgm:cxn modelId="{6A611B26-4802-4DF5-B326-E763BDAAD627}" type="presParOf" srcId="{04479B95-B5A3-47B1-B3C1-6CB8C931FF70}" destId="{339469CE-E507-4AD6-8B45-B241E71F8910}" srcOrd="0" destOrd="0" presId="urn:microsoft.com/office/officeart/2009/3/layout/IncreasingArrowsProcess"/>
    <dgm:cxn modelId="{525351C4-371D-4B53-9041-BCFB27BD316A}" type="presParOf" srcId="{04479B95-B5A3-47B1-B3C1-6CB8C931FF70}" destId="{596B2753-FFED-47E1-A0E4-378168812A3B}" srcOrd="1" destOrd="0" presId="urn:microsoft.com/office/officeart/2009/3/layout/IncreasingArrowsProcess"/>
    <dgm:cxn modelId="{86FE07E5-B26D-4ADD-BA3C-B9034D16ED1D}" type="presParOf" srcId="{04479B95-B5A3-47B1-B3C1-6CB8C931FF70}" destId="{A3274B16-221A-459D-9E84-4DF3B7497FDD}" srcOrd="2" destOrd="0" presId="urn:microsoft.com/office/officeart/2009/3/layout/IncreasingArrowsProcess"/>
    <dgm:cxn modelId="{0EEC01D7-204B-4EDC-961B-E9B7EED93253}" type="presParOf" srcId="{04479B95-B5A3-47B1-B3C1-6CB8C931FF70}" destId="{7B0DBE25-2A07-4CA1-9AF7-09C8991144A2}" srcOrd="3" destOrd="0" presId="urn:microsoft.com/office/officeart/2009/3/layout/IncreasingArrowsProcess"/>
    <dgm:cxn modelId="{273D8B73-40D5-4EF7-A9DD-F708611A95C4}" type="presParOf" srcId="{04479B95-B5A3-47B1-B3C1-6CB8C931FF70}" destId="{CDD6E0ED-B427-49A1-8C72-E8AF343070B5}" srcOrd="4" destOrd="0" presId="urn:microsoft.com/office/officeart/2009/3/layout/IncreasingArrowsProcess"/>
    <dgm:cxn modelId="{738B42BC-8B7E-48F0-B279-8708C8D23974}" type="presParOf" srcId="{04479B95-B5A3-47B1-B3C1-6CB8C931FF70}" destId="{4BC6C8AF-F8B9-46A7-ADD8-79F497306D77}" srcOrd="5"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E9935D58-F5B0-4160-93D3-D5E1A10D3756}">
      <dgm:prSet custT="1"/>
      <dgm:spPr/>
      <dgm:t>
        <a:bodyPr/>
        <a:lstStyle/>
        <a:p>
          <a:r>
            <a:rPr lang="en-US" sz="2800">
              <a:solidFill>
                <a:schemeClr val="tx1"/>
              </a:solidFill>
            </a:rPr>
            <a:t>Define Criteria</a:t>
          </a:r>
        </a:p>
      </dgm:t>
    </dgm:pt>
    <dgm:pt modelId="{4AD0AF43-09B6-400F-93C1-81FDBD1EE3C7}" type="parTrans" cxnId="{8E13EB9A-CDF8-4DB2-A0F0-96494B019CDC}">
      <dgm:prSet/>
      <dgm:spPr/>
      <dgm:t>
        <a:bodyPr/>
        <a:lstStyle/>
        <a:p>
          <a:endParaRPr lang="en-US"/>
        </a:p>
      </dgm:t>
    </dgm:pt>
    <dgm:pt modelId="{AA34D03C-2C5E-4BDD-92D3-8C676E4FC2AA}" type="sibTrans" cxnId="{8E13EB9A-CDF8-4DB2-A0F0-96494B019CDC}">
      <dgm:prSet/>
      <dgm:spPr/>
      <dgm:t>
        <a:bodyPr/>
        <a:lstStyle/>
        <a:p>
          <a:endParaRPr lang="en-US"/>
        </a:p>
      </dgm:t>
    </dgm:pt>
    <dgm:pt modelId="{E909856A-9665-4A76-AB10-61AAECF7F000}">
      <dgm:prSet custT="1"/>
      <dgm:spPr/>
      <dgm:t>
        <a:bodyPr/>
        <a:lstStyle/>
        <a:p>
          <a:pPr rtl="0"/>
          <a:r>
            <a:rPr lang="en-US" sz="1600">
              <a:latin typeface="+mn-lt"/>
              <a:cs typeface="Helvetica"/>
            </a:rPr>
            <a:t>Behavioral</a:t>
          </a:r>
          <a:r>
            <a:rPr lang="en-US" sz="1600">
              <a:latin typeface="+mn-lt"/>
            </a:rPr>
            <a:t> Expectations – defined by Leadership</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BDD6C9AD-01F1-460C-8B8D-8F82DCF2A307}">
      <dgm:prSet custT="1"/>
      <dgm:spPr/>
      <dgm:t>
        <a:bodyPr/>
        <a:lstStyle/>
        <a:p>
          <a:pPr rtl="0"/>
          <a:r>
            <a:rPr lang="en-US" sz="1600">
              <a:latin typeface="+mn-lt"/>
            </a:rPr>
            <a:t>Responsibilities – defined by Manager</a:t>
          </a:r>
        </a:p>
      </dgm:t>
    </dgm:pt>
    <dgm:pt modelId="{08CDBFC7-E075-488F-844C-A807E49BA367}" type="parTrans" cxnId="{1DD19964-FD43-4A18-849C-C2CB8E96E1F8}">
      <dgm:prSet/>
      <dgm:spPr/>
      <dgm:t>
        <a:bodyPr/>
        <a:lstStyle/>
        <a:p>
          <a:endParaRPr lang="en-US"/>
        </a:p>
      </dgm:t>
    </dgm:pt>
    <dgm:pt modelId="{6B9068C3-AFD9-4A5B-A9BC-B8947817B66F}" type="sibTrans" cxnId="{1DD19964-FD43-4A18-849C-C2CB8E96E1F8}">
      <dgm:prSet/>
      <dgm:spPr/>
      <dgm:t>
        <a:bodyPr/>
        <a:lstStyle/>
        <a:p>
          <a:endParaRPr lang="en-US"/>
        </a:p>
      </dgm:t>
    </dgm:pt>
    <dgm:pt modelId="{FE5D6C75-6023-4009-B80B-6F01603E8AEF}">
      <dgm:prSet custT="1"/>
      <dgm:spPr/>
      <dgm:t>
        <a:bodyPr/>
        <a:lstStyle/>
        <a:p>
          <a:pPr rtl="0"/>
          <a:r>
            <a:rPr lang="en-US" sz="1600">
              <a:latin typeface="+mn-lt"/>
            </a:rPr>
            <a:t>Employee Goals – defined by </a:t>
          </a:r>
          <a:r>
            <a:rPr lang="en-US" sz="1600">
              <a:latin typeface="+mn-lt"/>
              <a:cs typeface="Helvetica"/>
            </a:rPr>
            <a:t>manager and reviewed with employee </a:t>
          </a:r>
          <a:endParaRPr lang="en-US" sz="1600">
            <a:latin typeface="+mn-lt"/>
          </a:endParaRPr>
        </a:p>
      </dgm:t>
    </dgm:pt>
    <dgm:pt modelId="{65914073-13F5-446E-A428-8D7F800BEF2A}" type="parTrans" cxnId="{50CDC0CF-884B-4045-999F-59F04433B035}">
      <dgm:prSet/>
      <dgm:spPr/>
      <dgm:t>
        <a:bodyPr/>
        <a:lstStyle/>
        <a:p>
          <a:endParaRPr lang="en-US"/>
        </a:p>
      </dgm:t>
    </dgm:pt>
    <dgm:pt modelId="{6F3D8A86-193D-437B-911E-DFBDC3E09A44}" type="sibTrans" cxnId="{50CDC0CF-884B-4045-999F-59F04433B035}">
      <dgm:prSet/>
      <dgm:spPr/>
      <dgm:t>
        <a:bodyPr/>
        <a:lstStyle/>
        <a:p>
          <a:endParaRPr lang="en-US"/>
        </a:p>
      </dgm:t>
    </dgm:pt>
    <dgm:pt modelId="{DBED6D9E-126D-47A7-A8E2-2BE0376EECA1}">
      <dgm:prSet custT="1"/>
      <dgm:spPr/>
      <dgm:t>
        <a:bodyPr/>
        <a:lstStyle/>
        <a:p>
          <a:pPr rtl="0"/>
          <a:r>
            <a:rPr lang="en-US" sz="1600">
              <a:latin typeface="+mn-lt"/>
            </a:rPr>
            <a:t>Special Accomplishments – defined by employee and manager</a:t>
          </a:r>
        </a:p>
      </dgm:t>
    </dgm:pt>
    <dgm:pt modelId="{29DFBCE5-B7AF-435E-8EF2-2EFB67EEC0AC}" type="parTrans" cxnId="{4B071086-070C-42F9-96A3-C29151406390}">
      <dgm:prSet/>
      <dgm:spPr/>
      <dgm:t>
        <a:bodyPr/>
        <a:lstStyle/>
        <a:p>
          <a:endParaRPr lang="en-US"/>
        </a:p>
      </dgm:t>
    </dgm:pt>
    <dgm:pt modelId="{84D5137E-BE02-4F7E-A54B-A15C03612CEB}" type="sibTrans" cxnId="{4B071086-070C-42F9-96A3-C29151406390}">
      <dgm:prSet/>
      <dgm:spPr/>
      <dgm:t>
        <a:bodyPr/>
        <a:lstStyle/>
        <a:p>
          <a:endParaRPr lang="en-US"/>
        </a:p>
      </dgm:t>
    </dgm:pt>
    <dgm:pt modelId="{605CFE28-9817-4B96-812D-5E8DD68A0FC4}">
      <dgm:prSet custT="1"/>
      <dgm:spPr/>
      <dgm:t>
        <a:bodyPr/>
        <a:lstStyle/>
        <a:p>
          <a:pPr rtl="0"/>
          <a:endParaRPr lang="en-US" sz="1600">
            <a:latin typeface="+mn-lt"/>
          </a:endParaRPr>
        </a:p>
      </dgm:t>
    </dgm:pt>
    <dgm:pt modelId="{F156A6DF-0C71-4C3A-A581-866C1B62D9C3}" type="parTrans" cxnId="{18165E8F-40B0-412B-B3C2-B32A3A44431D}">
      <dgm:prSet/>
      <dgm:spPr/>
      <dgm:t>
        <a:bodyPr/>
        <a:lstStyle/>
        <a:p>
          <a:endParaRPr lang="en-US"/>
        </a:p>
      </dgm:t>
    </dgm:pt>
    <dgm:pt modelId="{384990D6-EE5D-40B8-BD27-23E7476477E1}" type="sibTrans" cxnId="{18165E8F-40B0-412B-B3C2-B32A3A44431D}">
      <dgm:prSet/>
      <dgm:spPr/>
      <dgm:t>
        <a:bodyPr/>
        <a:lstStyle/>
        <a:p>
          <a:endParaRPr lang="en-US"/>
        </a:p>
      </dgm:t>
    </dgm:pt>
    <dgm:pt modelId="{887A5CDF-28FB-46B9-BE53-938986169D17}" type="pres">
      <dgm:prSet presAssocID="{D3C92BDE-0C2A-4FD5-805D-B248BC4C4038}" presName="Name0" presStyleCnt="0">
        <dgm:presLayoutVars>
          <dgm:chMax val="5"/>
          <dgm:chPref val="5"/>
          <dgm:dir/>
          <dgm:animLvl val="lvl"/>
        </dgm:presLayoutVars>
      </dgm:prSet>
      <dgm:spPr/>
    </dgm:pt>
    <dgm:pt modelId="{0A98B637-5A89-43D7-9501-49853F1425F8}" type="pres">
      <dgm:prSet presAssocID="{E9935D58-F5B0-4160-93D3-D5E1A10D3756}" presName="parentText1" presStyleLbl="node1" presStyleIdx="0" presStyleCnt="1">
        <dgm:presLayoutVars>
          <dgm:chMax/>
          <dgm:chPref val="3"/>
          <dgm:bulletEnabled val="1"/>
        </dgm:presLayoutVars>
      </dgm:prSet>
      <dgm:spPr/>
    </dgm:pt>
    <dgm:pt modelId="{6025DDB2-F034-4CEF-9D15-E4E9ECC981E8}" type="pres">
      <dgm:prSet presAssocID="{E9935D58-F5B0-4160-93D3-D5E1A10D3756}" presName="childText1" presStyleLbl="solidAlignAcc1" presStyleIdx="0" presStyleCnt="1" custScaleX="34328" custLinFactNeighborX="-34367" custLinFactNeighborY="-947">
        <dgm:presLayoutVars>
          <dgm:chMax val="0"/>
          <dgm:chPref val="0"/>
          <dgm:bulletEnabled val="1"/>
        </dgm:presLayoutVars>
      </dgm:prSet>
      <dgm:spPr/>
    </dgm:pt>
  </dgm:ptLst>
  <dgm:cxnLst>
    <dgm:cxn modelId="{94794B05-B549-49CD-83D6-889C187FA9B4}" type="presOf" srcId="{DBED6D9E-126D-47A7-A8E2-2BE0376EECA1}" destId="{6025DDB2-F034-4CEF-9D15-E4E9ECC981E8}" srcOrd="0" destOrd="3" presId="urn:microsoft.com/office/officeart/2009/3/layout/IncreasingArrowsProcess"/>
    <dgm:cxn modelId="{78E4340C-0428-402F-B81D-0EC021535273}" srcId="{E9935D58-F5B0-4160-93D3-D5E1A10D3756}" destId="{E909856A-9665-4A76-AB10-61AAECF7F000}" srcOrd="0" destOrd="0" parTransId="{B2FDABE1-C385-48D9-9553-B4F96A693591}" sibTransId="{7719BE26-B765-4365-BDA3-7BF5475CF0FF}"/>
    <dgm:cxn modelId="{AB309219-0034-4AE8-A748-BA740E296983}" type="presOf" srcId="{605CFE28-9817-4B96-812D-5E8DD68A0FC4}" destId="{6025DDB2-F034-4CEF-9D15-E4E9ECC981E8}" srcOrd="0" destOrd="4" presId="urn:microsoft.com/office/officeart/2009/3/layout/IncreasingArrowsProcess"/>
    <dgm:cxn modelId="{D9CC8F24-07A4-41EC-8CBE-6B6E9F896E73}" type="presOf" srcId="{D3C92BDE-0C2A-4FD5-805D-B248BC4C4038}" destId="{887A5CDF-28FB-46B9-BE53-938986169D17}" srcOrd="0" destOrd="0" presId="urn:microsoft.com/office/officeart/2009/3/layout/IncreasingArrowsProcess"/>
    <dgm:cxn modelId="{E7164E3D-2C26-4BC9-836B-FA35419D5CD1}" type="presOf" srcId="{FE5D6C75-6023-4009-B80B-6F01603E8AEF}" destId="{6025DDB2-F034-4CEF-9D15-E4E9ECC981E8}" srcOrd="0" destOrd="2" presId="urn:microsoft.com/office/officeart/2009/3/layout/IncreasingArrowsProcess"/>
    <dgm:cxn modelId="{81F77B61-A9AE-4497-BB6B-16B1AF0CBE04}" type="presOf" srcId="{E9935D58-F5B0-4160-93D3-D5E1A10D3756}" destId="{0A98B637-5A89-43D7-9501-49853F1425F8}" srcOrd="0" destOrd="0" presId="urn:microsoft.com/office/officeart/2009/3/layout/IncreasingArrowsProcess"/>
    <dgm:cxn modelId="{1DD19964-FD43-4A18-849C-C2CB8E96E1F8}" srcId="{E9935D58-F5B0-4160-93D3-D5E1A10D3756}" destId="{BDD6C9AD-01F1-460C-8B8D-8F82DCF2A307}" srcOrd="1" destOrd="0" parTransId="{08CDBFC7-E075-488F-844C-A807E49BA367}" sibTransId="{6B9068C3-AFD9-4A5B-A9BC-B8947817B66F}"/>
    <dgm:cxn modelId="{C5584351-122F-4A74-8FBF-6A996AE7011F}" type="presOf" srcId="{E909856A-9665-4A76-AB10-61AAECF7F000}" destId="{6025DDB2-F034-4CEF-9D15-E4E9ECC981E8}" srcOrd="0" destOrd="0" presId="urn:microsoft.com/office/officeart/2009/3/layout/IncreasingArrowsProcess"/>
    <dgm:cxn modelId="{4B071086-070C-42F9-96A3-C29151406390}" srcId="{E9935D58-F5B0-4160-93D3-D5E1A10D3756}" destId="{DBED6D9E-126D-47A7-A8E2-2BE0376EECA1}" srcOrd="3" destOrd="0" parTransId="{29DFBCE5-B7AF-435E-8EF2-2EFB67EEC0AC}" sibTransId="{84D5137E-BE02-4F7E-A54B-A15C03612CEB}"/>
    <dgm:cxn modelId="{18165E8F-40B0-412B-B3C2-B32A3A44431D}" srcId="{E9935D58-F5B0-4160-93D3-D5E1A10D3756}" destId="{605CFE28-9817-4B96-812D-5E8DD68A0FC4}" srcOrd="4" destOrd="0" parTransId="{F156A6DF-0C71-4C3A-A581-866C1B62D9C3}" sibTransId="{384990D6-EE5D-40B8-BD27-23E7476477E1}"/>
    <dgm:cxn modelId="{8E13EB9A-CDF8-4DB2-A0F0-96494B019CDC}" srcId="{D3C92BDE-0C2A-4FD5-805D-B248BC4C4038}" destId="{E9935D58-F5B0-4160-93D3-D5E1A10D3756}" srcOrd="0" destOrd="0" parTransId="{4AD0AF43-09B6-400F-93C1-81FDBD1EE3C7}" sibTransId="{AA34D03C-2C5E-4BDD-92D3-8C676E4FC2AA}"/>
    <dgm:cxn modelId="{8374CD9B-6859-4713-B033-45426CE8B01F}" type="presOf" srcId="{BDD6C9AD-01F1-460C-8B8D-8F82DCF2A307}" destId="{6025DDB2-F034-4CEF-9D15-E4E9ECC981E8}" srcOrd="0" destOrd="1" presId="urn:microsoft.com/office/officeart/2009/3/layout/IncreasingArrowsProcess"/>
    <dgm:cxn modelId="{50CDC0CF-884B-4045-999F-59F04433B035}" srcId="{E9935D58-F5B0-4160-93D3-D5E1A10D3756}" destId="{FE5D6C75-6023-4009-B80B-6F01603E8AEF}" srcOrd="2" destOrd="0" parTransId="{65914073-13F5-446E-A428-8D7F800BEF2A}" sibTransId="{6F3D8A86-193D-437B-911E-DFBDC3E09A44}"/>
    <dgm:cxn modelId="{9D17A0AB-3E2B-4A2E-9899-2453A1F0D344}" type="presParOf" srcId="{887A5CDF-28FB-46B9-BE53-938986169D17}" destId="{0A98B637-5A89-43D7-9501-49853F1425F8}" srcOrd="0" destOrd="0" presId="urn:microsoft.com/office/officeart/2009/3/layout/IncreasingArrowsProcess"/>
    <dgm:cxn modelId="{FD22C952-9CB1-4B29-B943-82B4C5DF57CA}" type="presParOf" srcId="{887A5CDF-28FB-46B9-BE53-938986169D17}" destId="{6025DDB2-F034-4CEF-9D15-E4E9ECC981E8}"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E9935D58-F5B0-4160-93D3-D5E1A10D3756}">
      <dgm:prSet custT="1"/>
      <dgm:spPr/>
      <dgm:t>
        <a:bodyPr/>
        <a:lstStyle/>
        <a:p>
          <a:r>
            <a:rPr lang="en-US" sz="2800">
              <a:solidFill>
                <a:schemeClr val="tx1"/>
              </a:solidFill>
            </a:rPr>
            <a:t>Finalize and Approve</a:t>
          </a:r>
        </a:p>
      </dgm:t>
    </dgm:pt>
    <dgm:pt modelId="{4AD0AF43-09B6-400F-93C1-81FDBD1EE3C7}" type="parTrans" cxnId="{8E13EB9A-CDF8-4DB2-A0F0-96494B019CDC}">
      <dgm:prSet/>
      <dgm:spPr/>
      <dgm:t>
        <a:bodyPr/>
        <a:lstStyle/>
        <a:p>
          <a:endParaRPr lang="en-US"/>
        </a:p>
      </dgm:t>
    </dgm:pt>
    <dgm:pt modelId="{AA34D03C-2C5E-4BDD-92D3-8C676E4FC2AA}" type="sibTrans" cxnId="{8E13EB9A-CDF8-4DB2-A0F0-96494B019CDC}">
      <dgm:prSet/>
      <dgm:spPr/>
      <dgm:t>
        <a:bodyPr/>
        <a:lstStyle/>
        <a:p>
          <a:endParaRPr lang="en-US"/>
        </a:p>
      </dgm:t>
    </dgm:pt>
    <dgm:pt modelId="{E909856A-9665-4A76-AB10-61AAECF7F000}">
      <dgm:prSet custT="1"/>
      <dgm:spPr/>
      <dgm:t>
        <a:bodyPr/>
        <a:lstStyle/>
        <a:p>
          <a:pPr rtl="0"/>
          <a:r>
            <a:rPr lang="en-US" sz="1600">
              <a:latin typeface="+mn-lt"/>
            </a:rPr>
            <a:t>Manager will review with Employee to Finalize</a:t>
          </a:r>
        </a:p>
        <a:p>
          <a:pPr rtl="0"/>
          <a:r>
            <a:rPr lang="en-US" sz="1600">
              <a:latin typeface="+mn-lt"/>
            </a:rPr>
            <a:t>Manager will approve the Criteria</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887A5CDF-28FB-46B9-BE53-938986169D17}" type="pres">
      <dgm:prSet presAssocID="{D3C92BDE-0C2A-4FD5-805D-B248BC4C4038}" presName="Name0" presStyleCnt="0">
        <dgm:presLayoutVars>
          <dgm:chMax val="5"/>
          <dgm:chPref val="5"/>
          <dgm:dir/>
          <dgm:animLvl val="lvl"/>
        </dgm:presLayoutVars>
      </dgm:prSet>
      <dgm:spPr/>
    </dgm:pt>
    <dgm:pt modelId="{0A98B637-5A89-43D7-9501-49853F1425F8}" type="pres">
      <dgm:prSet presAssocID="{E9935D58-F5B0-4160-93D3-D5E1A10D3756}" presName="parentText1" presStyleLbl="node1" presStyleIdx="0" presStyleCnt="1">
        <dgm:presLayoutVars>
          <dgm:chMax/>
          <dgm:chPref val="3"/>
          <dgm:bulletEnabled val="1"/>
        </dgm:presLayoutVars>
      </dgm:prSet>
      <dgm:spPr/>
    </dgm:pt>
    <dgm:pt modelId="{6025DDB2-F034-4CEF-9D15-E4E9ECC981E8}" type="pres">
      <dgm:prSet presAssocID="{E9935D58-F5B0-4160-93D3-D5E1A10D3756}" presName="childText1" presStyleLbl="solidAlignAcc1" presStyleIdx="0" presStyleCnt="1" custScaleX="25229" custLinFactNeighborX="-36769" custLinFactNeighborY="-688">
        <dgm:presLayoutVars>
          <dgm:chMax val="0"/>
          <dgm:chPref val="0"/>
          <dgm:bulletEnabled val="1"/>
        </dgm:presLayoutVars>
      </dgm:prSet>
      <dgm:spPr/>
    </dgm:pt>
  </dgm:ptLst>
  <dgm:cxnLst>
    <dgm:cxn modelId="{78E4340C-0428-402F-B81D-0EC021535273}" srcId="{E9935D58-F5B0-4160-93D3-D5E1A10D3756}" destId="{E909856A-9665-4A76-AB10-61AAECF7F000}" srcOrd="0" destOrd="0" parTransId="{B2FDABE1-C385-48D9-9553-B4F96A693591}" sibTransId="{7719BE26-B765-4365-BDA3-7BF5475CF0FF}"/>
    <dgm:cxn modelId="{D9CC8F24-07A4-41EC-8CBE-6B6E9F896E73}" type="presOf" srcId="{D3C92BDE-0C2A-4FD5-805D-B248BC4C4038}" destId="{887A5CDF-28FB-46B9-BE53-938986169D17}" srcOrd="0" destOrd="0" presId="urn:microsoft.com/office/officeart/2009/3/layout/IncreasingArrowsProcess"/>
    <dgm:cxn modelId="{81F77B61-A9AE-4497-BB6B-16B1AF0CBE04}" type="presOf" srcId="{E9935D58-F5B0-4160-93D3-D5E1A10D3756}" destId="{0A98B637-5A89-43D7-9501-49853F1425F8}" srcOrd="0" destOrd="0" presId="urn:microsoft.com/office/officeart/2009/3/layout/IncreasingArrowsProcess"/>
    <dgm:cxn modelId="{C5584351-122F-4A74-8FBF-6A996AE7011F}" type="presOf" srcId="{E909856A-9665-4A76-AB10-61AAECF7F000}" destId="{6025DDB2-F034-4CEF-9D15-E4E9ECC981E8}" srcOrd="0" destOrd="0" presId="urn:microsoft.com/office/officeart/2009/3/layout/IncreasingArrowsProcess"/>
    <dgm:cxn modelId="{8E13EB9A-CDF8-4DB2-A0F0-96494B019CDC}" srcId="{D3C92BDE-0C2A-4FD5-805D-B248BC4C4038}" destId="{E9935D58-F5B0-4160-93D3-D5E1A10D3756}" srcOrd="0" destOrd="0" parTransId="{4AD0AF43-09B6-400F-93C1-81FDBD1EE3C7}" sibTransId="{AA34D03C-2C5E-4BDD-92D3-8C676E4FC2AA}"/>
    <dgm:cxn modelId="{9D17A0AB-3E2B-4A2E-9899-2453A1F0D344}" type="presParOf" srcId="{887A5CDF-28FB-46B9-BE53-938986169D17}" destId="{0A98B637-5A89-43D7-9501-49853F1425F8}" srcOrd="0" destOrd="0" presId="urn:microsoft.com/office/officeart/2009/3/layout/IncreasingArrowsProcess"/>
    <dgm:cxn modelId="{FD22C952-9CB1-4B29-B943-82B4C5DF57CA}" type="presParOf" srcId="{887A5CDF-28FB-46B9-BE53-938986169D17}" destId="{6025DDB2-F034-4CEF-9D15-E4E9ECC981E8}" srcOrd="1"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E9935D58-F5B0-4160-93D3-D5E1A10D3756}">
      <dgm:prSet custT="1"/>
      <dgm:spPr/>
      <dgm:t>
        <a:bodyPr/>
        <a:lstStyle/>
        <a:p>
          <a:r>
            <a:rPr lang="en-US" sz="2800">
              <a:solidFill>
                <a:schemeClr val="tx1"/>
              </a:solidFill>
            </a:rPr>
            <a:t>Nominate Others (Optional)</a:t>
          </a:r>
        </a:p>
      </dgm:t>
    </dgm:pt>
    <dgm:pt modelId="{4AD0AF43-09B6-400F-93C1-81FDBD1EE3C7}" type="parTrans" cxnId="{8E13EB9A-CDF8-4DB2-A0F0-96494B019CDC}">
      <dgm:prSet/>
      <dgm:spPr/>
      <dgm:t>
        <a:bodyPr/>
        <a:lstStyle/>
        <a:p>
          <a:endParaRPr lang="en-US"/>
        </a:p>
      </dgm:t>
    </dgm:pt>
    <dgm:pt modelId="{AA34D03C-2C5E-4BDD-92D3-8C676E4FC2AA}" type="sibTrans" cxnId="{8E13EB9A-CDF8-4DB2-A0F0-96494B019CDC}">
      <dgm:prSet/>
      <dgm:spPr/>
      <dgm:t>
        <a:bodyPr/>
        <a:lstStyle/>
        <a:p>
          <a:endParaRPr lang="en-US"/>
        </a:p>
      </dgm:t>
    </dgm:pt>
    <dgm:pt modelId="{C0662651-9559-481C-A718-EE23DFB53773}">
      <dgm:prSet custT="1"/>
      <dgm:spPr/>
      <dgm:t>
        <a:bodyPr/>
        <a:lstStyle/>
        <a:p>
          <a:pPr>
            <a:buFont typeface="Arial" panose="020B0604020202020204" pitchFamily="34" charset="0"/>
            <a:buChar char="•"/>
          </a:pPr>
          <a:r>
            <a:rPr lang="en-US" sz="2400">
              <a:latin typeface="+mn-lt"/>
            </a:rPr>
            <a:t>Manager invites others to participate in the employee’s evaluation</a:t>
          </a:r>
        </a:p>
      </dgm:t>
    </dgm:pt>
    <dgm:pt modelId="{0655A481-2035-4131-A455-0CF38F4942EE}" type="sibTrans" cxnId="{2675FFAD-E87C-4E43-B28D-1ACAC7729578}">
      <dgm:prSet/>
      <dgm:spPr/>
      <dgm:t>
        <a:bodyPr/>
        <a:lstStyle/>
        <a:p>
          <a:endParaRPr lang="en-US"/>
        </a:p>
      </dgm:t>
    </dgm:pt>
    <dgm:pt modelId="{594E7C9A-7F6C-450F-B2CF-A0AF84A51300}" type="parTrans" cxnId="{2675FFAD-E87C-4E43-B28D-1ACAC7729578}">
      <dgm:prSet/>
      <dgm:spPr/>
      <dgm:t>
        <a:bodyPr/>
        <a:lstStyle/>
        <a:p>
          <a:endParaRPr lang="en-US"/>
        </a:p>
      </dgm:t>
    </dgm:pt>
    <dgm:pt modelId="{B5487F80-DAE3-471D-B087-DABDFBF02BB6}">
      <dgm:prSet custT="1"/>
      <dgm:spPr/>
      <dgm:t>
        <a:bodyPr/>
        <a:lstStyle/>
        <a:p>
          <a:pPr>
            <a:buNone/>
          </a:pPr>
          <a:endParaRPr lang="en-US" sz="1600">
            <a:latin typeface="+mn-lt"/>
          </a:endParaRPr>
        </a:p>
      </dgm:t>
    </dgm:pt>
    <dgm:pt modelId="{038166B9-F9DA-427C-BBCA-6DD61BE4324A}" type="sibTrans" cxnId="{F1E2B843-37B2-4938-B462-532D9DC5F53F}">
      <dgm:prSet/>
      <dgm:spPr/>
      <dgm:t>
        <a:bodyPr/>
        <a:lstStyle/>
        <a:p>
          <a:endParaRPr lang="en-US"/>
        </a:p>
      </dgm:t>
    </dgm:pt>
    <dgm:pt modelId="{7115AF98-4643-4675-8462-396F8BB26284}" type="parTrans" cxnId="{F1E2B843-37B2-4938-B462-532D9DC5F53F}">
      <dgm:prSet/>
      <dgm:spPr/>
      <dgm:t>
        <a:bodyPr/>
        <a:lstStyle/>
        <a:p>
          <a:endParaRPr lang="en-US"/>
        </a:p>
      </dgm:t>
    </dgm:pt>
    <dgm:pt modelId="{887A5CDF-28FB-46B9-BE53-938986169D17}" type="pres">
      <dgm:prSet presAssocID="{D3C92BDE-0C2A-4FD5-805D-B248BC4C4038}" presName="Name0" presStyleCnt="0">
        <dgm:presLayoutVars>
          <dgm:chMax val="5"/>
          <dgm:chPref val="5"/>
          <dgm:dir/>
          <dgm:animLvl val="lvl"/>
        </dgm:presLayoutVars>
      </dgm:prSet>
      <dgm:spPr/>
    </dgm:pt>
    <dgm:pt modelId="{0A98B637-5A89-43D7-9501-49853F1425F8}" type="pres">
      <dgm:prSet presAssocID="{E9935D58-F5B0-4160-93D3-D5E1A10D3756}" presName="parentText1" presStyleLbl="node1" presStyleIdx="0" presStyleCnt="1" custScaleX="97959" custScaleY="131242">
        <dgm:presLayoutVars>
          <dgm:chMax/>
          <dgm:chPref val="3"/>
          <dgm:bulletEnabled val="1"/>
        </dgm:presLayoutVars>
      </dgm:prSet>
      <dgm:spPr/>
    </dgm:pt>
    <dgm:pt modelId="{6025DDB2-F034-4CEF-9D15-E4E9ECC981E8}" type="pres">
      <dgm:prSet presAssocID="{E9935D58-F5B0-4160-93D3-D5E1A10D3756}" presName="childText1" presStyleLbl="solidAlignAcc1" presStyleIdx="0" presStyleCnt="1" custScaleX="26114" custLinFactNeighborX="-35742" custLinFactNeighborY="2536">
        <dgm:presLayoutVars>
          <dgm:chMax val="0"/>
          <dgm:chPref val="0"/>
          <dgm:bulletEnabled val="1"/>
        </dgm:presLayoutVars>
      </dgm:prSet>
      <dgm:spPr/>
    </dgm:pt>
  </dgm:ptLst>
  <dgm:cxnLst>
    <dgm:cxn modelId="{D9CC8F24-07A4-41EC-8CBE-6B6E9F896E73}" type="presOf" srcId="{D3C92BDE-0C2A-4FD5-805D-B248BC4C4038}" destId="{887A5CDF-28FB-46B9-BE53-938986169D17}" srcOrd="0" destOrd="0" presId="urn:microsoft.com/office/officeart/2009/3/layout/IncreasingArrowsProcess"/>
    <dgm:cxn modelId="{81F77B61-A9AE-4497-BB6B-16B1AF0CBE04}" type="presOf" srcId="{E9935D58-F5B0-4160-93D3-D5E1A10D3756}" destId="{0A98B637-5A89-43D7-9501-49853F1425F8}" srcOrd="0" destOrd="0" presId="urn:microsoft.com/office/officeart/2009/3/layout/IncreasingArrowsProcess"/>
    <dgm:cxn modelId="{F1E2B843-37B2-4938-B462-532D9DC5F53F}" srcId="{E9935D58-F5B0-4160-93D3-D5E1A10D3756}" destId="{B5487F80-DAE3-471D-B087-DABDFBF02BB6}" srcOrd="1" destOrd="0" parTransId="{7115AF98-4643-4675-8462-396F8BB26284}" sibTransId="{038166B9-F9DA-427C-BBCA-6DD61BE4324A}"/>
    <dgm:cxn modelId="{8E13EB9A-CDF8-4DB2-A0F0-96494B019CDC}" srcId="{D3C92BDE-0C2A-4FD5-805D-B248BC4C4038}" destId="{E9935D58-F5B0-4160-93D3-D5E1A10D3756}" srcOrd="0" destOrd="0" parTransId="{4AD0AF43-09B6-400F-93C1-81FDBD1EE3C7}" sibTransId="{AA34D03C-2C5E-4BDD-92D3-8C676E4FC2AA}"/>
    <dgm:cxn modelId="{2675FFAD-E87C-4E43-B28D-1ACAC7729578}" srcId="{E9935D58-F5B0-4160-93D3-D5E1A10D3756}" destId="{C0662651-9559-481C-A718-EE23DFB53773}" srcOrd="0" destOrd="0" parTransId="{594E7C9A-7F6C-450F-B2CF-A0AF84A51300}" sibTransId="{0655A481-2035-4131-A455-0CF38F4942EE}"/>
    <dgm:cxn modelId="{E76C0FDB-6746-4E98-8088-1FA9729AD009}" type="presOf" srcId="{B5487F80-DAE3-471D-B087-DABDFBF02BB6}" destId="{6025DDB2-F034-4CEF-9D15-E4E9ECC981E8}" srcOrd="0" destOrd="1" presId="urn:microsoft.com/office/officeart/2009/3/layout/IncreasingArrowsProcess"/>
    <dgm:cxn modelId="{CEC56EE7-AB59-46FD-B403-9660D929AFD4}" type="presOf" srcId="{C0662651-9559-481C-A718-EE23DFB53773}" destId="{6025DDB2-F034-4CEF-9D15-E4E9ECC981E8}" srcOrd="0" destOrd="0" presId="urn:microsoft.com/office/officeart/2009/3/layout/IncreasingArrowsProcess"/>
    <dgm:cxn modelId="{9D17A0AB-3E2B-4A2E-9899-2453A1F0D344}" type="presParOf" srcId="{887A5CDF-28FB-46B9-BE53-938986169D17}" destId="{0A98B637-5A89-43D7-9501-49853F1425F8}" srcOrd="0" destOrd="0" presId="urn:microsoft.com/office/officeart/2009/3/layout/IncreasingArrowsProcess"/>
    <dgm:cxn modelId="{FD22C952-9CB1-4B29-B943-82B4C5DF57CA}" type="presParOf" srcId="{887A5CDF-28FB-46B9-BE53-938986169D17}" destId="{6025DDB2-F034-4CEF-9D15-E4E9ECC981E8}" srcOrd="1"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E9935D58-F5B0-4160-93D3-D5E1A10D3756}">
      <dgm:prSet custT="1"/>
      <dgm:spPr/>
      <dgm:t>
        <a:bodyPr/>
        <a:lstStyle/>
        <a:p>
          <a:pPr rtl="0"/>
          <a:r>
            <a:rPr lang="en-US" sz="2800">
              <a:solidFill>
                <a:schemeClr val="tx1"/>
              </a:solidFill>
            </a:rPr>
            <a:t>Nominee – Review Invite under Employee Self Service</a:t>
          </a:r>
          <a:r>
            <a:rPr lang="en-US" sz="2800">
              <a:solidFill>
                <a:schemeClr val="tx1"/>
              </a:solidFill>
              <a:latin typeface="Helvetica"/>
              <a:cs typeface="Helvetica"/>
            </a:rPr>
            <a:t> </a:t>
          </a:r>
          <a:endParaRPr lang="en-US" sz="2800">
            <a:solidFill>
              <a:schemeClr val="tx1"/>
            </a:solidFill>
          </a:endParaRPr>
        </a:p>
      </dgm:t>
    </dgm:pt>
    <dgm:pt modelId="{4AD0AF43-09B6-400F-93C1-81FDBD1EE3C7}" type="parTrans" cxnId="{8E13EB9A-CDF8-4DB2-A0F0-96494B019CDC}">
      <dgm:prSet/>
      <dgm:spPr/>
      <dgm:t>
        <a:bodyPr/>
        <a:lstStyle/>
        <a:p>
          <a:endParaRPr lang="en-US"/>
        </a:p>
      </dgm:t>
    </dgm:pt>
    <dgm:pt modelId="{AA34D03C-2C5E-4BDD-92D3-8C676E4FC2AA}" type="sibTrans" cxnId="{8E13EB9A-CDF8-4DB2-A0F0-96494B019CDC}">
      <dgm:prSet/>
      <dgm:spPr/>
      <dgm:t>
        <a:bodyPr/>
        <a:lstStyle/>
        <a:p>
          <a:endParaRPr lang="en-US"/>
        </a:p>
      </dgm:t>
    </dgm:pt>
    <dgm:pt modelId="{C0662651-9559-481C-A718-EE23DFB53773}">
      <dgm:prSet custT="1"/>
      <dgm:spPr/>
      <dgm:t>
        <a:bodyPr/>
        <a:lstStyle/>
        <a:p>
          <a:pPr>
            <a:buFont typeface="Arial" panose="020B0604020202020204" pitchFamily="34" charset="0"/>
            <a:buChar char="•"/>
          </a:pPr>
          <a:r>
            <a:rPr lang="en-US" sz="1600">
              <a:latin typeface="+mn-lt"/>
            </a:rPr>
            <a:t>Accepts or Declines</a:t>
          </a:r>
        </a:p>
      </dgm:t>
    </dgm:pt>
    <dgm:pt modelId="{0655A481-2035-4131-A455-0CF38F4942EE}" type="sibTrans" cxnId="{2675FFAD-E87C-4E43-B28D-1ACAC7729578}">
      <dgm:prSet/>
      <dgm:spPr/>
      <dgm:t>
        <a:bodyPr/>
        <a:lstStyle/>
        <a:p>
          <a:endParaRPr lang="en-US"/>
        </a:p>
      </dgm:t>
    </dgm:pt>
    <dgm:pt modelId="{594E7C9A-7F6C-450F-B2CF-A0AF84A51300}" type="parTrans" cxnId="{2675FFAD-E87C-4E43-B28D-1ACAC7729578}">
      <dgm:prSet/>
      <dgm:spPr/>
      <dgm:t>
        <a:bodyPr/>
        <a:lstStyle/>
        <a:p>
          <a:endParaRPr lang="en-US"/>
        </a:p>
      </dgm:t>
    </dgm:pt>
    <dgm:pt modelId="{B5487F80-DAE3-471D-B087-DABDFBF02BB6}">
      <dgm:prSet custT="1"/>
      <dgm:spPr/>
      <dgm:t>
        <a:bodyPr/>
        <a:lstStyle/>
        <a:p>
          <a:pPr>
            <a:buNone/>
          </a:pPr>
          <a:endParaRPr lang="en-US" sz="1600">
            <a:latin typeface="+mn-lt"/>
          </a:endParaRPr>
        </a:p>
      </dgm:t>
    </dgm:pt>
    <dgm:pt modelId="{038166B9-F9DA-427C-BBCA-6DD61BE4324A}" type="sibTrans" cxnId="{F1E2B843-37B2-4938-B462-532D9DC5F53F}">
      <dgm:prSet/>
      <dgm:spPr/>
      <dgm:t>
        <a:bodyPr/>
        <a:lstStyle/>
        <a:p>
          <a:endParaRPr lang="en-US"/>
        </a:p>
      </dgm:t>
    </dgm:pt>
    <dgm:pt modelId="{7115AF98-4643-4675-8462-396F8BB26284}" type="parTrans" cxnId="{F1E2B843-37B2-4938-B462-532D9DC5F53F}">
      <dgm:prSet/>
      <dgm:spPr/>
      <dgm:t>
        <a:bodyPr/>
        <a:lstStyle/>
        <a:p>
          <a:endParaRPr lang="en-US"/>
        </a:p>
      </dgm:t>
    </dgm:pt>
    <dgm:pt modelId="{887A5CDF-28FB-46B9-BE53-938986169D17}" type="pres">
      <dgm:prSet presAssocID="{D3C92BDE-0C2A-4FD5-805D-B248BC4C4038}" presName="Name0" presStyleCnt="0">
        <dgm:presLayoutVars>
          <dgm:chMax val="5"/>
          <dgm:chPref val="5"/>
          <dgm:dir/>
          <dgm:animLvl val="lvl"/>
        </dgm:presLayoutVars>
      </dgm:prSet>
      <dgm:spPr/>
    </dgm:pt>
    <dgm:pt modelId="{0A98B637-5A89-43D7-9501-49853F1425F8}" type="pres">
      <dgm:prSet presAssocID="{E9935D58-F5B0-4160-93D3-D5E1A10D3756}" presName="parentText1" presStyleLbl="node1" presStyleIdx="0" presStyleCnt="1" custScaleX="97959" custScaleY="131242">
        <dgm:presLayoutVars>
          <dgm:chMax/>
          <dgm:chPref val="3"/>
          <dgm:bulletEnabled val="1"/>
        </dgm:presLayoutVars>
      </dgm:prSet>
      <dgm:spPr/>
    </dgm:pt>
    <dgm:pt modelId="{6025DDB2-F034-4CEF-9D15-E4E9ECC981E8}" type="pres">
      <dgm:prSet presAssocID="{E9935D58-F5B0-4160-93D3-D5E1A10D3756}" presName="childText1" presStyleLbl="solidAlignAcc1" presStyleIdx="0" presStyleCnt="1" custScaleX="26114" custLinFactNeighborX="-35742" custLinFactNeighborY="2536">
        <dgm:presLayoutVars>
          <dgm:chMax val="0"/>
          <dgm:chPref val="0"/>
          <dgm:bulletEnabled val="1"/>
        </dgm:presLayoutVars>
      </dgm:prSet>
      <dgm:spPr/>
    </dgm:pt>
  </dgm:ptLst>
  <dgm:cxnLst>
    <dgm:cxn modelId="{D9CC8F24-07A4-41EC-8CBE-6B6E9F896E73}" type="presOf" srcId="{D3C92BDE-0C2A-4FD5-805D-B248BC4C4038}" destId="{887A5CDF-28FB-46B9-BE53-938986169D17}" srcOrd="0" destOrd="0" presId="urn:microsoft.com/office/officeart/2009/3/layout/IncreasingArrowsProcess"/>
    <dgm:cxn modelId="{81F77B61-A9AE-4497-BB6B-16B1AF0CBE04}" type="presOf" srcId="{E9935D58-F5B0-4160-93D3-D5E1A10D3756}" destId="{0A98B637-5A89-43D7-9501-49853F1425F8}" srcOrd="0" destOrd="0" presId="urn:microsoft.com/office/officeart/2009/3/layout/IncreasingArrowsProcess"/>
    <dgm:cxn modelId="{F1E2B843-37B2-4938-B462-532D9DC5F53F}" srcId="{E9935D58-F5B0-4160-93D3-D5E1A10D3756}" destId="{B5487F80-DAE3-471D-B087-DABDFBF02BB6}" srcOrd="1" destOrd="0" parTransId="{7115AF98-4643-4675-8462-396F8BB26284}" sibTransId="{038166B9-F9DA-427C-BBCA-6DD61BE4324A}"/>
    <dgm:cxn modelId="{8E13EB9A-CDF8-4DB2-A0F0-96494B019CDC}" srcId="{D3C92BDE-0C2A-4FD5-805D-B248BC4C4038}" destId="{E9935D58-F5B0-4160-93D3-D5E1A10D3756}" srcOrd="0" destOrd="0" parTransId="{4AD0AF43-09B6-400F-93C1-81FDBD1EE3C7}" sibTransId="{AA34D03C-2C5E-4BDD-92D3-8C676E4FC2AA}"/>
    <dgm:cxn modelId="{2675FFAD-E87C-4E43-B28D-1ACAC7729578}" srcId="{E9935D58-F5B0-4160-93D3-D5E1A10D3756}" destId="{C0662651-9559-481C-A718-EE23DFB53773}" srcOrd="0" destOrd="0" parTransId="{594E7C9A-7F6C-450F-B2CF-A0AF84A51300}" sibTransId="{0655A481-2035-4131-A455-0CF38F4942EE}"/>
    <dgm:cxn modelId="{E76C0FDB-6746-4E98-8088-1FA9729AD009}" type="presOf" srcId="{B5487F80-DAE3-471D-B087-DABDFBF02BB6}" destId="{6025DDB2-F034-4CEF-9D15-E4E9ECC981E8}" srcOrd="0" destOrd="1" presId="urn:microsoft.com/office/officeart/2009/3/layout/IncreasingArrowsProcess"/>
    <dgm:cxn modelId="{CEC56EE7-AB59-46FD-B403-9660D929AFD4}" type="presOf" srcId="{C0662651-9559-481C-A718-EE23DFB53773}" destId="{6025DDB2-F034-4CEF-9D15-E4E9ECC981E8}" srcOrd="0" destOrd="0" presId="urn:microsoft.com/office/officeart/2009/3/layout/IncreasingArrowsProcess"/>
    <dgm:cxn modelId="{9D17A0AB-3E2B-4A2E-9899-2453A1F0D344}" type="presParOf" srcId="{887A5CDF-28FB-46B9-BE53-938986169D17}" destId="{0A98B637-5A89-43D7-9501-49853F1425F8}" srcOrd="0" destOrd="0" presId="urn:microsoft.com/office/officeart/2009/3/layout/IncreasingArrowsProcess"/>
    <dgm:cxn modelId="{FD22C952-9CB1-4B29-B943-82B4C5DF57CA}" type="presParOf" srcId="{887A5CDF-28FB-46B9-BE53-938986169D17}" destId="{6025DDB2-F034-4CEF-9D15-E4E9ECC981E8}" srcOrd="1"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E9935D58-F5B0-4160-93D3-D5E1A10D3756}">
      <dgm:prSet custT="1"/>
      <dgm:spPr/>
      <dgm:t>
        <a:bodyPr/>
        <a:lstStyle/>
        <a:p>
          <a:r>
            <a:rPr lang="en-US" sz="2800">
              <a:solidFill>
                <a:schemeClr val="tx1"/>
              </a:solidFill>
            </a:rPr>
            <a:t>Track Nominations</a:t>
          </a:r>
        </a:p>
      </dgm:t>
    </dgm:pt>
    <dgm:pt modelId="{4AD0AF43-09B6-400F-93C1-81FDBD1EE3C7}" type="parTrans" cxnId="{8E13EB9A-CDF8-4DB2-A0F0-96494B019CDC}">
      <dgm:prSet/>
      <dgm:spPr/>
      <dgm:t>
        <a:bodyPr/>
        <a:lstStyle/>
        <a:p>
          <a:endParaRPr lang="en-US"/>
        </a:p>
      </dgm:t>
    </dgm:pt>
    <dgm:pt modelId="{AA34D03C-2C5E-4BDD-92D3-8C676E4FC2AA}" type="sibTrans" cxnId="{8E13EB9A-CDF8-4DB2-A0F0-96494B019CDC}">
      <dgm:prSet/>
      <dgm:spPr/>
      <dgm:t>
        <a:bodyPr/>
        <a:lstStyle/>
        <a:p>
          <a:endParaRPr lang="en-US"/>
        </a:p>
      </dgm:t>
    </dgm:pt>
    <dgm:pt modelId="{C0662651-9559-481C-A718-EE23DFB53773}">
      <dgm:prSet custT="1"/>
      <dgm:spPr/>
      <dgm:t>
        <a:bodyPr/>
        <a:lstStyle/>
        <a:p>
          <a:pPr>
            <a:buFont typeface="Arial" panose="020B0604020202020204" pitchFamily="34" charset="0"/>
            <a:buChar char="•"/>
          </a:pPr>
          <a:r>
            <a:rPr lang="en-US" sz="2400">
              <a:latin typeface="+mn-lt"/>
            </a:rPr>
            <a:t>Managers will track the status of the invites</a:t>
          </a:r>
        </a:p>
      </dgm:t>
    </dgm:pt>
    <dgm:pt modelId="{0655A481-2035-4131-A455-0CF38F4942EE}" type="sibTrans" cxnId="{2675FFAD-E87C-4E43-B28D-1ACAC7729578}">
      <dgm:prSet/>
      <dgm:spPr/>
      <dgm:t>
        <a:bodyPr/>
        <a:lstStyle/>
        <a:p>
          <a:endParaRPr lang="en-US"/>
        </a:p>
      </dgm:t>
    </dgm:pt>
    <dgm:pt modelId="{594E7C9A-7F6C-450F-B2CF-A0AF84A51300}" type="parTrans" cxnId="{2675FFAD-E87C-4E43-B28D-1ACAC7729578}">
      <dgm:prSet/>
      <dgm:spPr/>
      <dgm:t>
        <a:bodyPr/>
        <a:lstStyle/>
        <a:p>
          <a:endParaRPr lang="en-US"/>
        </a:p>
      </dgm:t>
    </dgm:pt>
    <dgm:pt modelId="{B5487F80-DAE3-471D-B087-DABDFBF02BB6}">
      <dgm:prSet custT="1"/>
      <dgm:spPr/>
      <dgm:t>
        <a:bodyPr/>
        <a:lstStyle/>
        <a:p>
          <a:pPr>
            <a:buNone/>
          </a:pPr>
          <a:endParaRPr lang="en-US" sz="1600">
            <a:latin typeface="+mn-lt"/>
          </a:endParaRPr>
        </a:p>
      </dgm:t>
    </dgm:pt>
    <dgm:pt modelId="{038166B9-F9DA-427C-BBCA-6DD61BE4324A}" type="sibTrans" cxnId="{F1E2B843-37B2-4938-B462-532D9DC5F53F}">
      <dgm:prSet/>
      <dgm:spPr/>
      <dgm:t>
        <a:bodyPr/>
        <a:lstStyle/>
        <a:p>
          <a:endParaRPr lang="en-US"/>
        </a:p>
      </dgm:t>
    </dgm:pt>
    <dgm:pt modelId="{7115AF98-4643-4675-8462-396F8BB26284}" type="parTrans" cxnId="{F1E2B843-37B2-4938-B462-532D9DC5F53F}">
      <dgm:prSet/>
      <dgm:spPr/>
      <dgm:t>
        <a:bodyPr/>
        <a:lstStyle/>
        <a:p>
          <a:endParaRPr lang="en-US"/>
        </a:p>
      </dgm:t>
    </dgm:pt>
    <dgm:pt modelId="{887A5CDF-28FB-46B9-BE53-938986169D17}" type="pres">
      <dgm:prSet presAssocID="{D3C92BDE-0C2A-4FD5-805D-B248BC4C4038}" presName="Name0" presStyleCnt="0">
        <dgm:presLayoutVars>
          <dgm:chMax val="5"/>
          <dgm:chPref val="5"/>
          <dgm:dir/>
          <dgm:animLvl val="lvl"/>
        </dgm:presLayoutVars>
      </dgm:prSet>
      <dgm:spPr/>
    </dgm:pt>
    <dgm:pt modelId="{0A98B637-5A89-43D7-9501-49853F1425F8}" type="pres">
      <dgm:prSet presAssocID="{E9935D58-F5B0-4160-93D3-D5E1A10D3756}" presName="parentText1" presStyleLbl="node1" presStyleIdx="0" presStyleCnt="1" custScaleX="97959" custScaleY="131242">
        <dgm:presLayoutVars>
          <dgm:chMax/>
          <dgm:chPref val="3"/>
          <dgm:bulletEnabled val="1"/>
        </dgm:presLayoutVars>
      </dgm:prSet>
      <dgm:spPr/>
    </dgm:pt>
    <dgm:pt modelId="{6025DDB2-F034-4CEF-9D15-E4E9ECC981E8}" type="pres">
      <dgm:prSet presAssocID="{E9935D58-F5B0-4160-93D3-D5E1A10D3756}" presName="childText1" presStyleLbl="solidAlignAcc1" presStyleIdx="0" presStyleCnt="1" custScaleX="28701" custScaleY="103510" custLinFactNeighborX="-34233" custLinFactNeighborY="2311">
        <dgm:presLayoutVars>
          <dgm:chMax val="0"/>
          <dgm:chPref val="0"/>
          <dgm:bulletEnabled val="1"/>
        </dgm:presLayoutVars>
      </dgm:prSet>
      <dgm:spPr/>
    </dgm:pt>
  </dgm:ptLst>
  <dgm:cxnLst>
    <dgm:cxn modelId="{D9CC8F24-07A4-41EC-8CBE-6B6E9F896E73}" type="presOf" srcId="{D3C92BDE-0C2A-4FD5-805D-B248BC4C4038}" destId="{887A5CDF-28FB-46B9-BE53-938986169D17}" srcOrd="0" destOrd="0" presId="urn:microsoft.com/office/officeart/2009/3/layout/IncreasingArrowsProcess"/>
    <dgm:cxn modelId="{81F77B61-A9AE-4497-BB6B-16B1AF0CBE04}" type="presOf" srcId="{E9935D58-F5B0-4160-93D3-D5E1A10D3756}" destId="{0A98B637-5A89-43D7-9501-49853F1425F8}" srcOrd="0" destOrd="0" presId="urn:microsoft.com/office/officeart/2009/3/layout/IncreasingArrowsProcess"/>
    <dgm:cxn modelId="{F1E2B843-37B2-4938-B462-532D9DC5F53F}" srcId="{E9935D58-F5B0-4160-93D3-D5E1A10D3756}" destId="{B5487F80-DAE3-471D-B087-DABDFBF02BB6}" srcOrd="1" destOrd="0" parTransId="{7115AF98-4643-4675-8462-396F8BB26284}" sibTransId="{038166B9-F9DA-427C-BBCA-6DD61BE4324A}"/>
    <dgm:cxn modelId="{8E13EB9A-CDF8-4DB2-A0F0-96494B019CDC}" srcId="{D3C92BDE-0C2A-4FD5-805D-B248BC4C4038}" destId="{E9935D58-F5B0-4160-93D3-D5E1A10D3756}" srcOrd="0" destOrd="0" parTransId="{4AD0AF43-09B6-400F-93C1-81FDBD1EE3C7}" sibTransId="{AA34D03C-2C5E-4BDD-92D3-8C676E4FC2AA}"/>
    <dgm:cxn modelId="{2675FFAD-E87C-4E43-B28D-1ACAC7729578}" srcId="{E9935D58-F5B0-4160-93D3-D5E1A10D3756}" destId="{C0662651-9559-481C-A718-EE23DFB53773}" srcOrd="0" destOrd="0" parTransId="{594E7C9A-7F6C-450F-B2CF-A0AF84A51300}" sibTransId="{0655A481-2035-4131-A455-0CF38F4942EE}"/>
    <dgm:cxn modelId="{E76C0FDB-6746-4E98-8088-1FA9729AD009}" type="presOf" srcId="{B5487F80-DAE3-471D-B087-DABDFBF02BB6}" destId="{6025DDB2-F034-4CEF-9D15-E4E9ECC981E8}" srcOrd="0" destOrd="1" presId="urn:microsoft.com/office/officeart/2009/3/layout/IncreasingArrowsProcess"/>
    <dgm:cxn modelId="{CEC56EE7-AB59-46FD-B403-9660D929AFD4}" type="presOf" srcId="{C0662651-9559-481C-A718-EE23DFB53773}" destId="{6025DDB2-F034-4CEF-9D15-E4E9ECC981E8}" srcOrd="0" destOrd="0" presId="urn:microsoft.com/office/officeart/2009/3/layout/IncreasingArrowsProcess"/>
    <dgm:cxn modelId="{9D17A0AB-3E2B-4A2E-9899-2453A1F0D344}" type="presParOf" srcId="{887A5CDF-28FB-46B9-BE53-938986169D17}" destId="{0A98B637-5A89-43D7-9501-49853F1425F8}" srcOrd="0" destOrd="0" presId="urn:microsoft.com/office/officeart/2009/3/layout/IncreasingArrowsProcess"/>
    <dgm:cxn modelId="{FD22C952-9CB1-4B29-B943-82B4C5DF57CA}" type="presParOf" srcId="{887A5CDF-28FB-46B9-BE53-938986169D17}" destId="{6025DDB2-F034-4CEF-9D15-E4E9ECC981E8}"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C0662651-9559-481C-A718-EE23DFB53773}">
      <dgm:prSet/>
      <dgm:spPr/>
      <dgm:t>
        <a:bodyPr/>
        <a:lstStyle/>
        <a:p>
          <a:pPr rtl="0"/>
          <a:r>
            <a:rPr lang="en-US">
              <a:solidFill>
                <a:schemeClr val="tx1"/>
              </a:solidFill>
            </a:rPr>
            <a:t>Review Participants </a:t>
          </a:r>
          <a:r>
            <a:rPr lang="en-US" b="0" i="0" u="none" strike="noStrike" cap="none" baseline="0" noProof="0">
              <a:solidFill>
                <a:schemeClr val="tx1"/>
              </a:solidFill>
              <a:latin typeface="Cambria"/>
            </a:rPr>
            <a:t>Evaluation</a:t>
          </a:r>
          <a:endParaRPr lang="en-US">
            <a:solidFill>
              <a:schemeClr val="tx1"/>
            </a:solidFill>
          </a:endParaRP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E909856A-9665-4A76-AB10-61AAECF7F000}">
      <dgm:prSet/>
      <dgm:spPr/>
      <dgm:t>
        <a:bodyPr/>
        <a:lstStyle/>
        <a:p>
          <a:pPr rtl="0"/>
          <a:r>
            <a:rPr lang="en-US"/>
            <a:t>Both Manager and Employee will review an evaluation that is completed by others</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04479B95-B5A3-47B1-B3C1-6CB8C931FF70}" type="pres">
      <dgm:prSet presAssocID="{D3C92BDE-0C2A-4FD5-805D-B248BC4C4038}" presName="Name0" presStyleCnt="0">
        <dgm:presLayoutVars>
          <dgm:chMax val="5"/>
          <dgm:chPref val="5"/>
          <dgm:dir/>
          <dgm:animLvl val="lvl"/>
        </dgm:presLayoutVars>
      </dgm:prSet>
      <dgm:spPr/>
    </dgm:pt>
    <dgm:pt modelId="{339469CE-E507-4AD6-8B45-B241E71F8910}" type="pres">
      <dgm:prSet presAssocID="{C0662651-9559-481C-A718-EE23DFB53773}" presName="parentText1" presStyleLbl="node1" presStyleIdx="0" presStyleCnt="1">
        <dgm:presLayoutVars>
          <dgm:chMax/>
          <dgm:chPref val="3"/>
          <dgm:bulletEnabled val="1"/>
        </dgm:presLayoutVars>
      </dgm:prSet>
      <dgm:spPr/>
    </dgm:pt>
    <dgm:pt modelId="{596B2753-FFED-47E1-A0E4-378168812A3B}" type="pres">
      <dgm:prSet presAssocID="{C0662651-9559-481C-A718-EE23DFB53773}" presName="childText1" presStyleLbl="solidAlignAcc1" presStyleIdx="0" presStyleCnt="1" custScaleX="28841" custLinFactNeighborX="-35283" custLinFactNeighborY="-1">
        <dgm:presLayoutVars>
          <dgm:chMax val="0"/>
          <dgm:chPref val="0"/>
          <dgm:bulletEnabled val="1"/>
        </dgm:presLayoutVars>
      </dgm:prSet>
      <dgm:spPr/>
    </dgm:pt>
  </dgm:ptLst>
  <dgm:cxnLst>
    <dgm:cxn modelId="{1B30020B-7108-42BE-BBC3-594AC8585318}" type="presOf" srcId="{C0662651-9559-481C-A718-EE23DFB53773}" destId="{339469CE-E507-4AD6-8B45-B241E71F8910}" srcOrd="0" destOrd="0" presId="urn:microsoft.com/office/officeart/2009/3/layout/IncreasingArrowsProcess"/>
    <dgm:cxn modelId="{78E4340C-0428-402F-B81D-0EC021535273}" srcId="{C0662651-9559-481C-A718-EE23DFB53773}" destId="{E909856A-9665-4A76-AB10-61AAECF7F000}" srcOrd="0" destOrd="0" parTransId="{B2FDABE1-C385-48D9-9553-B4F96A693591}" sibTransId="{7719BE26-B765-4365-BDA3-7BF5475CF0FF}"/>
    <dgm:cxn modelId="{33C82859-50A1-413F-A101-78C7875508EF}" type="presOf" srcId="{D3C92BDE-0C2A-4FD5-805D-B248BC4C4038}" destId="{04479B95-B5A3-47B1-B3C1-6CB8C931FF70}" srcOrd="0" destOrd="0" presId="urn:microsoft.com/office/officeart/2009/3/layout/IncreasingArrowsProcess"/>
    <dgm:cxn modelId="{2675FFAD-E87C-4E43-B28D-1ACAC7729578}" srcId="{D3C92BDE-0C2A-4FD5-805D-B248BC4C4038}" destId="{C0662651-9559-481C-A718-EE23DFB53773}" srcOrd="0" destOrd="0" parTransId="{594E7C9A-7F6C-450F-B2CF-A0AF84A51300}" sibTransId="{0655A481-2035-4131-A455-0CF38F4942EE}"/>
    <dgm:cxn modelId="{138700D2-47E9-46CA-850B-8AAB591A6C94}" type="presOf" srcId="{E909856A-9665-4A76-AB10-61AAECF7F000}" destId="{596B2753-FFED-47E1-A0E4-378168812A3B}" srcOrd="0" destOrd="0" presId="urn:microsoft.com/office/officeart/2009/3/layout/IncreasingArrowsProcess"/>
    <dgm:cxn modelId="{860CD317-F011-414F-8BB0-33B1C1A525D9}" type="presParOf" srcId="{04479B95-B5A3-47B1-B3C1-6CB8C931FF70}" destId="{339469CE-E507-4AD6-8B45-B241E71F8910}" srcOrd="0" destOrd="0" presId="urn:microsoft.com/office/officeart/2009/3/layout/IncreasingArrowsProcess"/>
    <dgm:cxn modelId="{80CF19F0-7F09-4268-8AFD-890A92A64A6E}" type="presParOf" srcId="{04479B95-B5A3-47B1-B3C1-6CB8C931FF70}" destId="{596B2753-FFED-47E1-A0E4-378168812A3B}"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C92BDE-0C2A-4FD5-805D-B248BC4C4038}"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en-US"/>
        </a:p>
      </dgm:t>
    </dgm:pt>
    <dgm:pt modelId="{C0662651-9559-481C-A718-EE23DFB53773}">
      <dgm:prSet/>
      <dgm:spPr/>
      <dgm:t>
        <a:bodyPr/>
        <a:lstStyle/>
        <a:p>
          <a:pPr rtl="0"/>
          <a:r>
            <a:rPr lang="en-US">
              <a:solidFill>
                <a:schemeClr val="tx1"/>
              </a:solidFill>
            </a:rPr>
            <a:t>Review Participants </a:t>
          </a:r>
          <a:r>
            <a:rPr lang="en-US" b="0" i="0" u="none" strike="noStrike" cap="none" baseline="0" noProof="0">
              <a:solidFill>
                <a:schemeClr val="tx1"/>
              </a:solidFill>
              <a:latin typeface="Cambria"/>
            </a:rPr>
            <a:t>Evaluation</a:t>
          </a:r>
          <a:endParaRPr lang="en-US">
            <a:solidFill>
              <a:schemeClr val="tx1"/>
            </a:solidFill>
          </a:endParaRPr>
        </a:p>
      </dgm:t>
    </dgm:pt>
    <dgm:pt modelId="{594E7C9A-7F6C-450F-B2CF-A0AF84A51300}" type="parTrans" cxnId="{2675FFAD-E87C-4E43-B28D-1ACAC7729578}">
      <dgm:prSet/>
      <dgm:spPr/>
      <dgm:t>
        <a:bodyPr/>
        <a:lstStyle/>
        <a:p>
          <a:endParaRPr lang="en-US"/>
        </a:p>
      </dgm:t>
    </dgm:pt>
    <dgm:pt modelId="{0655A481-2035-4131-A455-0CF38F4942EE}" type="sibTrans" cxnId="{2675FFAD-E87C-4E43-B28D-1ACAC7729578}">
      <dgm:prSet/>
      <dgm:spPr/>
      <dgm:t>
        <a:bodyPr/>
        <a:lstStyle/>
        <a:p>
          <a:endParaRPr lang="en-US"/>
        </a:p>
      </dgm:t>
    </dgm:pt>
    <dgm:pt modelId="{E909856A-9665-4A76-AB10-61AAECF7F000}">
      <dgm:prSet/>
      <dgm:spPr/>
      <dgm:t>
        <a:bodyPr/>
        <a:lstStyle/>
        <a:p>
          <a:pPr rtl="0"/>
          <a:r>
            <a:rPr lang="en-US"/>
            <a:t>Nominee Evaluation page and the tabs available to the nominee</a:t>
          </a:r>
        </a:p>
      </dgm:t>
    </dgm:pt>
    <dgm:pt modelId="{B2FDABE1-C385-48D9-9553-B4F96A693591}" type="parTrans" cxnId="{78E4340C-0428-402F-B81D-0EC021535273}">
      <dgm:prSet/>
      <dgm:spPr/>
      <dgm:t>
        <a:bodyPr/>
        <a:lstStyle/>
        <a:p>
          <a:endParaRPr lang="en-US"/>
        </a:p>
      </dgm:t>
    </dgm:pt>
    <dgm:pt modelId="{7719BE26-B765-4365-BDA3-7BF5475CF0FF}" type="sibTrans" cxnId="{78E4340C-0428-402F-B81D-0EC021535273}">
      <dgm:prSet/>
      <dgm:spPr/>
      <dgm:t>
        <a:bodyPr/>
        <a:lstStyle/>
        <a:p>
          <a:endParaRPr lang="en-US"/>
        </a:p>
      </dgm:t>
    </dgm:pt>
    <dgm:pt modelId="{04479B95-B5A3-47B1-B3C1-6CB8C931FF70}" type="pres">
      <dgm:prSet presAssocID="{D3C92BDE-0C2A-4FD5-805D-B248BC4C4038}" presName="Name0" presStyleCnt="0">
        <dgm:presLayoutVars>
          <dgm:chMax val="5"/>
          <dgm:chPref val="5"/>
          <dgm:dir/>
          <dgm:animLvl val="lvl"/>
        </dgm:presLayoutVars>
      </dgm:prSet>
      <dgm:spPr/>
    </dgm:pt>
    <dgm:pt modelId="{339469CE-E507-4AD6-8B45-B241E71F8910}" type="pres">
      <dgm:prSet presAssocID="{C0662651-9559-481C-A718-EE23DFB53773}" presName="parentText1" presStyleLbl="node1" presStyleIdx="0" presStyleCnt="1">
        <dgm:presLayoutVars>
          <dgm:chMax/>
          <dgm:chPref val="3"/>
          <dgm:bulletEnabled val="1"/>
        </dgm:presLayoutVars>
      </dgm:prSet>
      <dgm:spPr/>
    </dgm:pt>
    <dgm:pt modelId="{596B2753-FFED-47E1-A0E4-378168812A3B}" type="pres">
      <dgm:prSet presAssocID="{C0662651-9559-481C-A718-EE23DFB53773}" presName="childText1" presStyleLbl="solidAlignAcc1" presStyleIdx="0" presStyleCnt="1" custScaleX="28841" custLinFactNeighborX="-35283" custLinFactNeighborY="-1">
        <dgm:presLayoutVars>
          <dgm:chMax val="0"/>
          <dgm:chPref val="0"/>
          <dgm:bulletEnabled val="1"/>
        </dgm:presLayoutVars>
      </dgm:prSet>
      <dgm:spPr/>
    </dgm:pt>
  </dgm:ptLst>
  <dgm:cxnLst>
    <dgm:cxn modelId="{1B30020B-7108-42BE-BBC3-594AC8585318}" type="presOf" srcId="{C0662651-9559-481C-A718-EE23DFB53773}" destId="{339469CE-E507-4AD6-8B45-B241E71F8910}" srcOrd="0" destOrd="0" presId="urn:microsoft.com/office/officeart/2009/3/layout/IncreasingArrowsProcess"/>
    <dgm:cxn modelId="{78E4340C-0428-402F-B81D-0EC021535273}" srcId="{C0662651-9559-481C-A718-EE23DFB53773}" destId="{E909856A-9665-4A76-AB10-61AAECF7F000}" srcOrd="0" destOrd="0" parTransId="{B2FDABE1-C385-48D9-9553-B4F96A693591}" sibTransId="{7719BE26-B765-4365-BDA3-7BF5475CF0FF}"/>
    <dgm:cxn modelId="{33C82859-50A1-413F-A101-78C7875508EF}" type="presOf" srcId="{D3C92BDE-0C2A-4FD5-805D-B248BC4C4038}" destId="{04479B95-B5A3-47B1-B3C1-6CB8C931FF70}" srcOrd="0" destOrd="0" presId="urn:microsoft.com/office/officeart/2009/3/layout/IncreasingArrowsProcess"/>
    <dgm:cxn modelId="{2675FFAD-E87C-4E43-B28D-1ACAC7729578}" srcId="{D3C92BDE-0C2A-4FD5-805D-B248BC4C4038}" destId="{C0662651-9559-481C-A718-EE23DFB53773}" srcOrd="0" destOrd="0" parTransId="{594E7C9A-7F6C-450F-B2CF-A0AF84A51300}" sibTransId="{0655A481-2035-4131-A455-0CF38F4942EE}"/>
    <dgm:cxn modelId="{138700D2-47E9-46CA-850B-8AAB591A6C94}" type="presOf" srcId="{E909856A-9665-4A76-AB10-61AAECF7F000}" destId="{596B2753-FFED-47E1-A0E4-378168812A3B}" srcOrd="0" destOrd="0" presId="urn:microsoft.com/office/officeart/2009/3/layout/IncreasingArrowsProcess"/>
    <dgm:cxn modelId="{860CD317-F011-414F-8BB0-33B1C1A525D9}" type="presParOf" srcId="{04479B95-B5A3-47B1-B3C1-6CB8C931FF70}" destId="{339469CE-E507-4AD6-8B45-B241E71F8910}" srcOrd="0" destOrd="0" presId="urn:microsoft.com/office/officeart/2009/3/layout/IncreasingArrowsProcess"/>
    <dgm:cxn modelId="{80CF19F0-7F09-4268-8AFD-890A92A64A6E}" type="presParOf" srcId="{04479B95-B5A3-47B1-B3C1-6CB8C931FF70}" destId="{596B2753-FFED-47E1-A0E4-378168812A3B}" srcOrd="1"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8B637-5A89-43D7-9501-49853F1425F8}">
      <dsp:nvSpPr>
        <dsp:cNvPr id="0" name=""/>
        <dsp:cNvSpPr/>
      </dsp:nvSpPr>
      <dsp:spPr>
        <a:xfrm>
          <a:off x="-45227" y="613613"/>
          <a:ext cx="8790642" cy="1715237"/>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254000" bIns="207475"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Define Criteria</a:t>
          </a:r>
        </a:p>
      </dsp:txBody>
      <dsp:txXfrm>
        <a:off x="-45227" y="1042422"/>
        <a:ext cx="8361833" cy="857619"/>
      </dsp:txXfrm>
    </dsp:sp>
    <dsp:sp modelId="{6025DDB2-F034-4CEF-9D15-E4E9ECC981E8}">
      <dsp:nvSpPr>
        <dsp:cNvPr id="0" name=""/>
        <dsp:cNvSpPr/>
      </dsp:nvSpPr>
      <dsp:spPr>
        <a:xfrm>
          <a:off x="0" y="1882092"/>
          <a:ext cx="2262359" cy="2517622"/>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a:latin typeface="+mn-lt"/>
            </a:rPr>
            <a:t>Allows users to add goals and other content to the performance review.</a:t>
          </a:r>
        </a:p>
        <a:p>
          <a:pPr marL="0" lvl="0" indent="0" algn="l" defTabSz="711200">
            <a:lnSpc>
              <a:spcPct val="90000"/>
            </a:lnSpc>
            <a:spcBef>
              <a:spcPct val="0"/>
            </a:spcBef>
            <a:spcAft>
              <a:spcPct val="35000"/>
            </a:spcAft>
            <a:buNone/>
          </a:pPr>
          <a:endParaRPr lang="en-US" sz="1600" kern="1200">
            <a:latin typeface="+mn-lt"/>
          </a:endParaRPr>
        </a:p>
      </dsp:txBody>
      <dsp:txXfrm>
        <a:off x="0" y="1882092"/>
        <a:ext cx="2262359" cy="2517622"/>
      </dsp:txXfrm>
    </dsp:sp>
    <dsp:sp modelId="{0FE6DFE3-F405-4F78-868E-E3DD7CC05FC0}">
      <dsp:nvSpPr>
        <dsp:cNvPr id="0" name=""/>
        <dsp:cNvSpPr/>
      </dsp:nvSpPr>
      <dsp:spPr>
        <a:xfrm>
          <a:off x="2244068" y="1282064"/>
          <a:ext cx="6678030" cy="1270163"/>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254000" bIns="207475"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Finalize and Approve</a:t>
          </a:r>
        </a:p>
      </dsp:txBody>
      <dsp:txXfrm>
        <a:off x="2244068" y="1599605"/>
        <a:ext cx="6360489" cy="635081"/>
      </dsp:txXfrm>
    </dsp:sp>
    <dsp:sp modelId="{80B29355-68F0-4D97-A99D-A7D39BA96577}">
      <dsp:nvSpPr>
        <dsp:cNvPr id="0" name=""/>
        <dsp:cNvSpPr/>
      </dsp:nvSpPr>
      <dsp:spPr>
        <a:xfrm>
          <a:off x="2215810" y="2271511"/>
          <a:ext cx="3237197" cy="2517622"/>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latin typeface="+mn-lt"/>
            </a:rPr>
            <a:t>Allows you to define the role(s) who can complete the Finalize Criteria step in documents so the evaluation steps can begin.</a:t>
          </a:r>
        </a:p>
      </dsp:txBody>
      <dsp:txXfrm>
        <a:off x="2215810" y="2271511"/>
        <a:ext cx="3237197" cy="2517622"/>
      </dsp:txXfrm>
    </dsp:sp>
    <dsp:sp modelId="{455DCF69-83F3-4451-95AC-0257270DC01A}">
      <dsp:nvSpPr>
        <dsp:cNvPr id="0" name=""/>
        <dsp:cNvSpPr/>
      </dsp:nvSpPr>
      <dsp:spPr>
        <a:xfrm>
          <a:off x="5482164" y="1488184"/>
          <a:ext cx="3263717" cy="1708663"/>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254000" bIns="207475"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Nominate Participants</a:t>
          </a:r>
        </a:p>
      </dsp:txBody>
      <dsp:txXfrm>
        <a:off x="5482164" y="1915350"/>
        <a:ext cx="2836551" cy="854331"/>
      </dsp:txXfrm>
    </dsp:sp>
    <dsp:sp modelId="{F81DEB3F-C0C4-4FB2-A552-538E770281CC}">
      <dsp:nvSpPr>
        <dsp:cNvPr id="0" name=""/>
        <dsp:cNvSpPr/>
      </dsp:nvSpPr>
      <dsp:spPr>
        <a:xfrm>
          <a:off x="5499248" y="2696881"/>
          <a:ext cx="2547541" cy="248077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latin typeface="+mn-lt"/>
              <a:cs typeface="Helvetica"/>
            </a:rPr>
            <a:t>Enables</a:t>
          </a:r>
          <a:r>
            <a:rPr lang="en-US" sz="1600" kern="1200">
              <a:latin typeface="+mn-lt"/>
            </a:rPr>
            <a:t> the Nominate Participants step,</a:t>
          </a:r>
          <a:r>
            <a:rPr lang="en-US" sz="1600" kern="1200">
              <a:latin typeface="+mn-lt"/>
              <a:cs typeface="Helvetica"/>
            </a:rPr>
            <a:t> that</a:t>
          </a:r>
          <a:r>
            <a:rPr lang="en-US" sz="1600" kern="1200">
              <a:latin typeface="+mn-lt"/>
            </a:rPr>
            <a:t> </a:t>
          </a:r>
          <a:r>
            <a:rPr lang="en-US" sz="1600" kern="1200">
              <a:latin typeface="+mn-lt"/>
              <a:cs typeface="Helvetica"/>
            </a:rPr>
            <a:t>provides</a:t>
          </a:r>
          <a:r>
            <a:rPr lang="en-US" sz="1600" kern="1200">
              <a:latin typeface="+mn-lt"/>
            </a:rPr>
            <a:t> </a:t>
          </a:r>
          <a:r>
            <a:rPr lang="en-US" sz="1600" kern="1200">
              <a:latin typeface="+mn-lt"/>
              <a:cs typeface="Helvetica"/>
            </a:rPr>
            <a:t>360-degree</a:t>
          </a:r>
          <a:r>
            <a:rPr lang="en-US" sz="1600" kern="1200">
              <a:latin typeface="+mn-lt"/>
            </a:rPr>
            <a:t> feedback functionality</a:t>
          </a:r>
        </a:p>
      </dsp:txBody>
      <dsp:txXfrm>
        <a:off x="5499248" y="2696881"/>
        <a:ext cx="2547541" cy="24807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69CE-E507-4AD6-8B45-B241E71F8910}">
      <dsp:nvSpPr>
        <dsp:cNvPr id="0" name=""/>
        <dsp:cNvSpPr/>
      </dsp:nvSpPr>
      <dsp:spPr>
        <a:xfrm>
          <a:off x="0" y="86005"/>
          <a:ext cx="8492208" cy="1236808"/>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3" numCol="1" spcCol="1270" anchor="ctr" anchorCtr="0">
          <a:noAutofit/>
        </a:bodyPr>
        <a:lstStyle/>
        <a:p>
          <a:pPr marL="0" lvl="0" indent="0" algn="l" defTabSz="1022350" rtl="0">
            <a:lnSpc>
              <a:spcPct val="90000"/>
            </a:lnSpc>
            <a:spcBef>
              <a:spcPct val="0"/>
            </a:spcBef>
            <a:spcAft>
              <a:spcPct val="35000"/>
            </a:spcAft>
            <a:buNone/>
          </a:pPr>
          <a:r>
            <a:rPr lang="en-US" sz="2300" kern="1200">
              <a:solidFill>
                <a:schemeClr val="tx1"/>
              </a:solidFill>
            </a:rPr>
            <a:t>Self-</a:t>
          </a:r>
          <a:r>
            <a:rPr lang="en-US" sz="2300" b="0" i="0" u="none" strike="noStrike" kern="1200" cap="none" baseline="0" noProof="0">
              <a:solidFill>
                <a:schemeClr val="tx1"/>
              </a:solidFill>
              <a:latin typeface="Cambria"/>
            </a:rPr>
            <a:t>Evaluation</a:t>
          </a:r>
          <a:endParaRPr lang="en-US" sz="2300" kern="1200">
            <a:solidFill>
              <a:schemeClr val="tx1"/>
            </a:solidFill>
          </a:endParaRPr>
        </a:p>
      </dsp:txBody>
      <dsp:txXfrm>
        <a:off x="0" y="395207"/>
        <a:ext cx="8183006" cy="618404"/>
      </dsp:txXfrm>
    </dsp:sp>
    <dsp:sp modelId="{596B2753-FFED-47E1-A0E4-378168812A3B}">
      <dsp:nvSpPr>
        <dsp:cNvPr id="0" name=""/>
        <dsp:cNvSpPr/>
      </dsp:nvSpPr>
      <dsp:spPr>
        <a:xfrm>
          <a:off x="23268" y="1043645"/>
          <a:ext cx="2396907" cy="331753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t>Employee complete the self-evaluation where they will rate themselves and enter comments</a:t>
          </a:r>
        </a:p>
      </dsp:txBody>
      <dsp:txXfrm>
        <a:off x="23268" y="1043645"/>
        <a:ext cx="2396907" cy="33175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69CE-E507-4AD6-8B45-B241E71F8910}">
      <dsp:nvSpPr>
        <dsp:cNvPr id="0" name=""/>
        <dsp:cNvSpPr/>
      </dsp:nvSpPr>
      <dsp:spPr>
        <a:xfrm>
          <a:off x="0" y="83174"/>
          <a:ext cx="8492208" cy="1236808"/>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3" numCol="1" spcCol="1270" anchor="ctr" anchorCtr="0">
          <a:noAutofit/>
        </a:bodyPr>
        <a:lstStyle/>
        <a:p>
          <a:pPr marL="0" lvl="0" indent="0" algn="l" defTabSz="1022350" rtl="0">
            <a:lnSpc>
              <a:spcPct val="90000"/>
            </a:lnSpc>
            <a:spcBef>
              <a:spcPct val="0"/>
            </a:spcBef>
            <a:spcAft>
              <a:spcPct val="35000"/>
            </a:spcAft>
            <a:buNone/>
          </a:pPr>
          <a:r>
            <a:rPr lang="en-US" sz="2300" b="0" i="0" u="none" strike="noStrike" kern="1200" cap="none" baseline="0" noProof="0">
              <a:solidFill>
                <a:schemeClr val="tx1"/>
              </a:solidFill>
              <a:latin typeface="Cambria"/>
            </a:rPr>
            <a:t>Manager Evaluation - Steps</a:t>
          </a:r>
          <a:endParaRPr lang="en-US" sz="2300" kern="1200">
            <a:solidFill>
              <a:schemeClr val="tx1"/>
            </a:solidFill>
          </a:endParaRPr>
        </a:p>
      </dsp:txBody>
      <dsp:txXfrm>
        <a:off x="0" y="392376"/>
        <a:ext cx="8183006" cy="618404"/>
      </dsp:txXfrm>
    </dsp:sp>
    <dsp:sp modelId="{596B2753-FFED-47E1-A0E4-378168812A3B}">
      <dsp:nvSpPr>
        <dsp:cNvPr id="0" name=""/>
        <dsp:cNvSpPr/>
      </dsp:nvSpPr>
      <dsp:spPr>
        <a:xfrm>
          <a:off x="23268" y="1194399"/>
          <a:ext cx="2396907" cy="301036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t>4-step evaluation process</a:t>
          </a:r>
        </a:p>
      </dsp:txBody>
      <dsp:txXfrm>
        <a:off x="23268" y="1194399"/>
        <a:ext cx="2396907" cy="301036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69CE-E507-4AD6-8B45-B241E71F8910}">
      <dsp:nvSpPr>
        <dsp:cNvPr id="0" name=""/>
        <dsp:cNvSpPr/>
      </dsp:nvSpPr>
      <dsp:spPr>
        <a:xfrm>
          <a:off x="0" y="6381"/>
          <a:ext cx="8492208" cy="1236808"/>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3" numCol="1" spcCol="1270" anchor="ctr" anchorCtr="0">
          <a:noAutofit/>
        </a:bodyPr>
        <a:lstStyle/>
        <a:p>
          <a:pPr marL="0" lvl="0" indent="0" algn="l" defTabSz="1022350" rtl="0">
            <a:lnSpc>
              <a:spcPct val="90000"/>
            </a:lnSpc>
            <a:spcBef>
              <a:spcPct val="0"/>
            </a:spcBef>
            <a:spcAft>
              <a:spcPct val="35000"/>
            </a:spcAft>
            <a:buNone/>
          </a:pPr>
          <a:r>
            <a:rPr lang="en-US" sz="2300" b="0" i="0" u="none" strike="noStrike" kern="1200" cap="none" baseline="0" noProof="0">
              <a:solidFill>
                <a:schemeClr val="tx1"/>
              </a:solidFill>
              <a:latin typeface="Cambria"/>
            </a:rPr>
            <a:t>Manager Evaluation – Update and Share</a:t>
          </a:r>
          <a:endParaRPr lang="en-US" sz="2300" kern="1200">
            <a:solidFill>
              <a:schemeClr val="tx1"/>
            </a:solidFill>
          </a:endParaRPr>
        </a:p>
      </dsp:txBody>
      <dsp:txXfrm>
        <a:off x="0" y="315583"/>
        <a:ext cx="8183006" cy="618404"/>
      </dsp:txXfrm>
    </dsp:sp>
    <dsp:sp modelId="{596B2753-FFED-47E1-A0E4-378168812A3B}">
      <dsp:nvSpPr>
        <dsp:cNvPr id="0" name=""/>
        <dsp:cNvSpPr/>
      </dsp:nvSpPr>
      <dsp:spPr>
        <a:xfrm>
          <a:off x="24523" y="970403"/>
          <a:ext cx="2396907" cy="331753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Font typeface="Arial" panose="020B0604020202020204" pitchFamily="34" charset="0"/>
            <a:buNone/>
          </a:pPr>
          <a:r>
            <a:rPr lang="en-US" sz="2100" kern="1200"/>
            <a:t>- Manager reviews Employees and Nominee’s ratings and comments as he/she completes the Manager’s evaluation</a:t>
          </a:r>
        </a:p>
        <a:p>
          <a:pPr marL="0" lvl="0" indent="0" algn="l" defTabSz="933450" rtl="0">
            <a:lnSpc>
              <a:spcPct val="90000"/>
            </a:lnSpc>
            <a:spcBef>
              <a:spcPct val="0"/>
            </a:spcBef>
            <a:spcAft>
              <a:spcPct val="35000"/>
            </a:spcAft>
            <a:buNone/>
          </a:pPr>
          <a:r>
            <a:rPr lang="en-US" sz="2100" kern="1200"/>
            <a:t>- Will share evaluation with Employee</a:t>
          </a:r>
        </a:p>
      </dsp:txBody>
      <dsp:txXfrm>
        <a:off x="24523" y="970403"/>
        <a:ext cx="2396907" cy="33175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69CE-E507-4AD6-8B45-B241E71F8910}">
      <dsp:nvSpPr>
        <dsp:cNvPr id="0" name=""/>
        <dsp:cNvSpPr/>
      </dsp:nvSpPr>
      <dsp:spPr>
        <a:xfrm>
          <a:off x="0" y="6381"/>
          <a:ext cx="8492208" cy="1236808"/>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3" numCol="1" spcCol="1270" anchor="ctr" anchorCtr="0">
          <a:noAutofit/>
        </a:bodyPr>
        <a:lstStyle/>
        <a:p>
          <a:pPr marL="0" lvl="0" indent="0" algn="l" defTabSz="1022350" rtl="0">
            <a:lnSpc>
              <a:spcPct val="90000"/>
            </a:lnSpc>
            <a:spcBef>
              <a:spcPct val="0"/>
            </a:spcBef>
            <a:spcAft>
              <a:spcPct val="35000"/>
            </a:spcAft>
            <a:buNone/>
          </a:pPr>
          <a:r>
            <a:rPr lang="en-US" sz="2300" b="0" i="0" u="none" strike="noStrike" kern="1200" cap="none" baseline="0" noProof="0">
              <a:solidFill>
                <a:schemeClr val="tx1"/>
              </a:solidFill>
              <a:latin typeface="Cambria"/>
            </a:rPr>
            <a:t>Manager Evaluation – Update and Share</a:t>
          </a:r>
          <a:endParaRPr lang="en-US" sz="2300" kern="1200">
            <a:solidFill>
              <a:schemeClr val="tx1"/>
            </a:solidFill>
          </a:endParaRPr>
        </a:p>
      </dsp:txBody>
      <dsp:txXfrm>
        <a:off x="0" y="315583"/>
        <a:ext cx="8183006" cy="618404"/>
      </dsp:txXfrm>
    </dsp:sp>
    <dsp:sp modelId="{596B2753-FFED-47E1-A0E4-378168812A3B}">
      <dsp:nvSpPr>
        <dsp:cNvPr id="0" name=""/>
        <dsp:cNvSpPr/>
      </dsp:nvSpPr>
      <dsp:spPr>
        <a:xfrm>
          <a:off x="1216" y="954997"/>
          <a:ext cx="1868132" cy="331753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Font typeface="Arial" panose="020B0604020202020204" pitchFamily="34" charset="0"/>
            <a:buNone/>
          </a:pPr>
          <a:r>
            <a:rPr lang="en-US" sz="2300" kern="1200"/>
            <a:t>Managers do not have to wait on the Employee to complete their self evaluations</a:t>
          </a:r>
        </a:p>
      </dsp:txBody>
      <dsp:txXfrm>
        <a:off x="1216" y="954997"/>
        <a:ext cx="1868132" cy="331753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69CE-E507-4AD6-8B45-B241E71F8910}">
      <dsp:nvSpPr>
        <dsp:cNvPr id="0" name=""/>
        <dsp:cNvSpPr/>
      </dsp:nvSpPr>
      <dsp:spPr>
        <a:xfrm>
          <a:off x="0" y="6381"/>
          <a:ext cx="8492208" cy="1236808"/>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3" numCol="1" spcCol="1270" anchor="ctr" anchorCtr="0">
          <a:noAutofit/>
        </a:bodyPr>
        <a:lstStyle/>
        <a:p>
          <a:pPr marL="0" lvl="0" indent="0" algn="l" defTabSz="1022350" rtl="0">
            <a:lnSpc>
              <a:spcPct val="90000"/>
            </a:lnSpc>
            <a:spcBef>
              <a:spcPct val="0"/>
            </a:spcBef>
            <a:spcAft>
              <a:spcPct val="35000"/>
            </a:spcAft>
            <a:buNone/>
          </a:pPr>
          <a:r>
            <a:rPr lang="en-US" sz="2300" b="0" i="0" u="none" strike="noStrike" kern="1200" cap="none" baseline="0" noProof="0">
              <a:solidFill>
                <a:schemeClr val="tx1"/>
              </a:solidFill>
              <a:latin typeface="Cambria"/>
            </a:rPr>
            <a:t>Manager Evaluation – Request Acknowledgement</a:t>
          </a:r>
          <a:endParaRPr lang="en-US" sz="2300" kern="1200">
            <a:solidFill>
              <a:schemeClr val="tx1"/>
            </a:solidFill>
          </a:endParaRPr>
        </a:p>
      </dsp:txBody>
      <dsp:txXfrm>
        <a:off x="0" y="315583"/>
        <a:ext cx="8183006" cy="618404"/>
      </dsp:txXfrm>
    </dsp:sp>
    <dsp:sp modelId="{596B2753-FFED-47E1-A0E4-378168812A3B}">
      <dsp:nvSpPr>
        <dsp:cNvPr id="0" name=""/>
        <dsp:cNvSpPr/>
      </dsp:nvSpPr>
      <dsp:spPr>
        <a:xfrm>
          <a:off x="12948" y="953769"/>
          <a:ext cx="1955163" cy="331753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a:t>Manager request acknowledgement from Employee</a:t>
          </a:r>
        </a:p>
      </dsp:txBody>
      <dsp:txXfrm>
        <a:off x="12948" y="953769"/>
        <a:ext cx="1955163" cy="331753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69CE-E507-4AD6-8B45-B241E71F8910}">
      <dsp:nvSpPr>
        <dsp:cNvPr id="0" name=""/>
        <dsp:cNvSpPr/>
      </dsp:nvSpPr>
      <dsp:spPr>
        <a:xfrm>
          <a:off x="0" y="6381"/>
          <a:ext cx="8492208" cy="1236808"/>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3" numCol="1" spcCol="1270" anchor="ctr" anchorCtr="0">
          <a:noAutofit/>
        </a:bodyPr>
        <a:lstStyle/>
        <a:p>
          <a:pPr marL="0" lvl="0" indent="0" algn="l" defTabSz="1022350" rtl="0">
            <a:lnSpc>
              <a:spcPct val="90000"/>
            </a:lnSpc>
            <a:spcBef>
              <a:spcPct val="0"/>
            </a:spcBef>
            <a:spcAft>
              <a:spcPct val="35000"/>
            </a:spcAft>
            <a:buNone/>
          </a:pPr>
          <a:r>
            <a:rPr lang="en-US" sz="2300" b="0" i="0" u="none" strike="noStrike" kern="1200" cap="none" baseline="0" noProof="0">
              <a:solidFill>
                <a:schemeClr val="tx1"/>
              </a:solidFill>
              <a:latin typeface="Cambria"/>
            </a:rPr>
            <a:t>Employee Review Manager Evaluation - Acknowledge</a:t>
          </a:r>
          <a:endParaRPr lang="en-US" sz="2300" kern="1200">
            <a:solidFill>
              <a:schemeClr val="tx1"/>
            </a:solidFill>
          </a:endParaRPr>
        </a:p>
      </dsp:txBody>
      <dsp:txXfrm>
        <a:off x="0" y="315583"/>
        <a:ext cx="8183006" cy="618404"/>
      </dsp:txXfrm>
    </dsp:sp>
    <dsp:sp modelId="{596B2753-FFED-47E1-A0E4-378168812A3B}">
      <dsp:nvSpPr>
        <dsp:cNvPr id="0" name=""/>
        <dsp:cNvSpPr/>
      </dsp:nvSpPr>
      <dsp:spPr>
        <a:xfrm>
          <a:off x="7847" y="943485"/>
          <a:ext cx="1955163" cy="331753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t>Employee will acknowledge the performance evaluation</a:t>
          </a:r>
        </a:p>
      </dsp:txBody>
      <dsp:txXfrm>
        <a:off x="7847" y="943485"/>
        <a:ext cx="1955163" cy="33175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69CE-E507-4AD6-8B45-B241E71F8910}">
      <dsp:nvSpPr>
        <dsp:cNvPr id="0" name=""/>
        <dsp:cNvSpPr/>
      </dsp:nvSpPr>
      <dsp:spPr>
        <a:xfrm>
          <a:off x="0" y="6381"/>
          <a:ext cx="8492208" cy="1236808"/>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3" numCol="1" spcCol="1270" anchor="ctr" anchorCtr="0">
          <a:noAutofit/>
        </a:bodyPr>
        <a:lstStyle/>
        <a:p>
          <a:pPr marL="0" lvl="0" indent="0" algn="l" defTabSz="1022350" rtl="0">
            <a:lnSpc>
              <a:spcPct val="90000"/>
            </a:lnSpc>
            <a:spcBef>
              <a:spcPct val="0"/>
            </a:spcBef>
            <a:spcAft>
              <a:spcPct val="35000"/>
            </a:spcAft>
            <a:buNone/>
          </a:pPr>
          <a:r>
            <a:rPr lang="en-US" sz="2300" b="0" i="0" u="none" strike="noStrike" kern="1200" cap="none" baseline="0" noProof="0">
              <a:solidFill>
                <a:schemeClr val="tx1"/>
              </a:solidFill>
              <a:latin typeface="Cambria"/>
            </a:rPr>
            <a:t>Manager Evaluation – Override Acknowledgement</a:t>
          </a:r>
          <a:endParaRPr lang="en-US" sz="2300" kern="1200">
            <a:solidFill>
              <a:schemeClr val="tx1"/>
            </a:solidFill>
          </a:endParaRPr>
        </a:p>
      </dsp:txBody>
      <dsp:txXfrm>
        <a:off x="0" y="315583"/>
        <a:ext cx="8183006" cy="618404"/>
      </dsp:txXfrm>
    </dsp:sp>
    <dsp:sp modelId="{596B2753-FFED-47E1-A0E4-378168812A3B}">
      <dsp:nvSpPr>
        <dsp:cNvPr id="0" name=""/>
        <dsp:cNvSpPr/>
      </dsp:nvSpPr>
      <dsp:spPr>
        <a:xfrm>
          <a:off x="23268" y="964021"/>
          <a:ext cx="2396907" cy="331753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t>Manager can override the employee’s acknowledgement</a:t>
          </a:r>
        </a:p>
      </dsp:txBody>
      <dsp:txXfrm>
        <a:off x="23268" y="964021"/>
        <a:ext cx="2396907" cy="331753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69CE-E507-4AD6-8B45-B241E71F8910}">
      <dsp:nvSpPr>
        <dsp:cNvPr id="0" name=""/>
        <dsp:cNvSpPr/>
      </dsp:nvSpPr>
      <dsp:spPr>
        <a:xfrm>
          <a:off x="0" y="6381"/>
          <a:ext cx="8492208" cy="1236808"/>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3" numCol="1" spcCol="1270" anchor="ctr" anchorCtr="0">
          <a:noAutofit/>
        </a:bodyPr>
        <a:lstStyle/>
        <a:p>
          <a:pPr marL="0" lvl="0" indent="0" algn="l" defTabSz="1022350" rtl="0">
            <a:lnSpc>
              <a:spcPct val="90000"/>
            </a:lnSpc>
            <a:spcBef>
              <a:spcPct val="0"/>
            </a:spcBef>
            <a:spcAft>
              <a:spcPct val="35000"/>
            </a:spcAft>
            <a:buNone/>
          </a:pPr>
          <a:r>
            <a:rPr lang="en-US" sz="2300" b="0" i="0" u="none" strike="noStrike" kern="1200" cap="none" baseline="0" noProof="0">
              <a:solidFill>
                <a:schemeClr val="tx1"/>
              </a:solidFill>
              <a:latin typeface="Cambria"/>
            </a:rPr>
            <a:t>Manager Evaluation – Override Acknowledgement</a:t>
          </a:r>
          <a:endParaRPr lang="en-US" sz="2300" kern="1200">
            <a:solidFill>
              <a:schemeClr val="tx1"/>
            </a:solidFill>
          </a:endParaRPr>
        </a:p>
      </dsp:txBody>
      <dsp:txXfrm>
        <a:off x="0" y="315583"/>
        <a:ext cx="8183006" cy="618404"/>
      </dsp:txXfrm>
    </dsp:sp>
    <dsp:sp modelId="{596B2753-FFED-47E1-A0E4-378168812A3B}">
      <dsp:nvSpPr>
        <dsp:cNvPr id="0" name=""/>
        <dsp:cNvSpPr/>
      </dsp:nvSpPr>
      <dsp:spPr>
        <a:xfrm>
          <a:off x="23268" y="964021"/>
          <a:ext cx="2396907" cy="331753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t>Manager can override the employee’s acknowledgement</a:t>
          </a:r>
        </a:p>
      </dsp:txBody>
      <dsp:txXfrm>
        <a:off x="23268" y="964021"/>
        <a:ext cx="2396907" cy="331753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69CE-E507-4AD6-8B45-B241E71F8910}">
      <dsp:nvSpPr>
        <dsp:cNvPr id="0" name=""/>
        <dsp:cNvSpPr/>
      </dsp:nvSpPr>
      <dsp:spPr>
        <a:xfrm>
          <a:off x="0" y="6381"/>
          <a:ext cx="8492208" cy="1236808"/>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3" numCol="1" spcCol="1270" anchor="ctr" anchorCtr="0">
          <a:noAutofit/>
        </a:bodyPr>
        <a:lstStyle/>
        <a:p>
          <a:pPr marL="0" lvl="0" indent="0" algn="l" defTabSz="1022350" rtl="0">
            <a:lnSpc>
              <a:spcPct val="90000"/>
            </a:lnSpc>
            <a:spcBef>
              <a:spcPct val="0"/>
            </a:spcBef>
            <a:spcAft>
              <a:spcPct val="35000"/>
            </a:spcAft>
            <a:buNone/>
          </a:pPr>
          <a:r>
            <a:rPr lang="en-US" sz="2300" b="0" i="0" u="none" strike="noStrike" kern="1200" cap="none" baseline="0" noProof="0">
              <a:solidFill>
                <a:schemeClr val="tx1"/>
              </a:solidFill>
              <a:latin typeface="Cambria"/>
            </a:rPr>
            <a:t>Manager Evaluation – Submit for Approval</a:t>
          </a:r>
          <a:endParaRPr lang="en-US" sz="2300" kern="1200">
            <a:solidFill>
              <a:schemeClr val="tx1"/>
            </a:solidFill>
          </a:endParaRPr>
        </a:p>
      </dsp:txBody>
      <dsp:txXfrm>
        <a:off x="0" y="315583"/>
        <a:ext cx="8183006" cy="618404"/>
      </dsp:txXfrm>
    </dsp:sp>
    <dsp:sp modelId="{596B2753-FFED-47E1-A0E4-378168812A3B}">
      <dsp:nvSpPr>
        <dsp:cNvPr id="0" name=""/>
        <dsp:cNvSpPr/>
      </dsp:nvSpPr>
      <dsp:spPr>
        <a:xfrm>
          <a:off x="0" y="948594"/>
          <a:ext cx="2268441" cy="331753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t>Document is</a:t>
          </a:r>
          <a:r>
            <a:rPr lang="en-US" sz="2300" kern="1200">
              <a:latin typeface="Helvetica"/>
              <a:cs typeface="Helvetica"/>
            </a:rPr>
            <a:t> </a:t>
          </a:r>
          <a:r>
            <a:rPr lang="en-US" sz="2300" kern="1200"/>
            <a:t> submitted for approval from next level manager</a:t>
          </a:r>
        </a:p>
      </dsp:txBody>
      <dsp:txXfrm>
        <a:off x="0" y="948594"/>
        <a:ext cx="2268441" cy="331753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69CE-E507-4AD6-8B45-B241E71F8910}">
      <dsp:nvSpPr>
        <dsp:cNvPr id="0" name=""/>
        <dsp:cNvSpPr/>
      </dsp:nvSpPr>
      <dsp:spPr>
        <a:xfrm>
          <a:off x="0" y="6381"/>
          <a:ext cx="8492208" cy="1236808"/>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3" numCol="1" spcCol="1270" anchor="ctr" anchorCtr="0">
          <a:noAutofit/>
        </a:bodyPr>
        <a:lstStyle/>
        <a:p>
          <a:pPr marL="0" lvl="0" indent="0" algn="l" defTabSz="1022350" rtl="0">
            <a:lnSpc>
              <a:spcPct val="90000"/>
            </a:lnSpc>
            <a:spcBef>
              <a:spcPct val="0"/>
            </a:spcBef>
            <a:spcAft>
              <a:spcPct val="35000"/>
            </a:spcAft>
            <a:buNone/>
          </a:pPr>
          <a:r>
            <a:rPr lang="en-US" sz="2300" b="0" i="0" u="none" strike="noStrike" kern="1200" cap="none" baseline="0" noProof="0">
              <a:solidFill>
                <a:schemeClr val="tx1"/>
              </a:solidFill>
              <a:latin typeface="Cambria"/>
            </a:rPr>
            <a:t>Manager Evaluation – Document Approval</a:t>
          </a:r>
          <a:endParaRPr lang="en-US" sz="2300" kern="1200">
            <a:solidFill>
              <a:schemeClr val="tx1"/>
            </a:solidFill>
          </a:endParaRPr>
        </a:p>
      </dsp:txBody>
      <dsp:txXfrm>
        <a:off x="0" y="315583"/>
        <a:ext cx="8183006" cy="618404"/>
      </dsp:txXfrm>
    </dsp:sp>
    <dsp:sp modelId="{596B2753-FFED-47E1-A0E4-378168812A3B}">
      <dsp:nvSpPr>
        <dsp:cNvPr id="0" name=""/>
        <dsp:cNvSpPr/>
      </dsp:nvSpPr>
      <dsp:spPr>
        <a:xfrm>
          <a:off x="0" y="948594"/>
          <a:ext cx="7842548" cy="331753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t>Next Level Manager </a:t>
          </a:r>
          <a:r>
            <a:rPr lang="en-US" sz="2300" kern="1200">
              <a:latin typeface="Helvetica"/>
              <a:cs typeface="Helvetica"/>
            </a:rPr>
            <a:t>will view</a:t>
          </a:r>
          <a:r>
            <a:rPr lang="en-US" sz="2300" kern="1200"/>
            <a:t> </a:t>
          </a:r>
          <a:r>
            <a:rPr lang="en-US" sz="2300" kern="1200">
              <a:latin typeface="Helvetica"/>
              <a:cs typeface="Helvetica"/>
            </a:rPr>
            <a:t>the performance</a:t>
          </a:r>
          <a:r>
            <a:rPr lang="en-US" sz="2300" kern="1200"/>
            <a:t> document</a:t>
          </a:r>
        </a:p>
        <a:p>
          <a:pPr marL="0" lvl="0" indent="0" algn="l" defTabSz="1022350" rtl="0">
            <a:lnSpc>
              <a:spcPct val="90000"/>
            </a:lnSpc>
            <a:spcBef>
              <a:spcPct val="0"/>
            </a:spcBef>
            <a:spcAft>
              <a:spcPct val="35000"/>
            </a:spcAft>
            <a:buNone/>
          </a:pPr>
          <a:r>
            <a:rPr lang="en-US" sz="2300" kern="1200"/>
            <a:t>Add comments, </a:t>
          </a:r>
          <a:r>
            <a:rPr lang="en-US" sz="2300" kern="1200">
              <a:latin typeface="Helvetica"/>
              <a:cs typeface="Helvetica"/>
            </a:rPr>
            <a:t>and  </a:t>
          </a:r>
          <a:r>
            <a:rPr lang="en-US" sz="2300" kern="1200"/>
            <a:t>approve, or deny</a:t>
          </a:r>
          <a:r>
            <a:rPr lang="en-US" sz="2300" kern="1200">
              <a:latin typeface="Helvetica"/>
              <a:cs typeface="Helvetica"/>
            </a:rPr>
            <a:t> </a:t>
          </a:r>
        </a:p>
        <a:p>
          <a:pPr marL="0" lvl="0" indent="0" algn="l" defTabSz="1022350">
            <a:lnSpc>
              <a:spcPct val="90000"/>
            </a:lnSpc>
            <a:spcBef>
              <a:spcPct val="0"/>
            </a:spcBef>
            <a:spcAft>
              <a:spcPct val="35000"/>
            </a:spcAft>
            <a:buNone/>
          </a:pPr>
          <a:r>
            <a:rPr lang="en-US" sz="2300" kern="1200"/>
            <a:t>Once approved document is closed</a:t>
          </a:r>
        </a:p>
      </dsp:txBody>
      <dsp:txXfrm>
        <a:off x="0" y="948594"/>
        <a:ext cx="7842548" cy="33175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69CE-E507-4AD6-8B45-B241E71F8910}">
      <dsp:nvSpPr>
        <dsp:cNvPr id="0" name=""/>
        <dsp:cNvSpPr/>
      </dsp:nvSpPr>
      <dsp:spPr>
        <a:xfrm>
          <a:off x="0" y="323922"/>
          <a:ext cx="8492208" cy="1236789"/>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0" numCol="1" spcCol="1270" anchor="ctr" anchorCtr="0">
          <a:noAutofit/>
        </a:bodyPr>
        <a:lstStyle/>
        <a:p>
          <a:pPr marL="0" lvl="0" indent="0" algn="l" defTabSz="1022350" rtl="0">
            <a:lnSpc>
              <a:spcPct val="90000"/>
            </a:lnSpc>
            <a:spcBef>
              <a:spcPct val="0"/>
            </a:spcBef>
            <a:spcAft>
              <a:spcPct val="35000"/>
            </a:spcAft>
            <a:buNone/>
          </a:pPr>
          <a:r>
            <a:rPr lang="en-US" sz="2300" kern="1200">
              <a:solidFill>
                <a:schemeClr val="tx1"/>
              </a:solidFill>
            </a:rPr>
            <a:t>Review Participants </a:t>
          </a:r>
          <a:r>
            <a:rPr lang="en-US" sz="2300" b="0" i="0" u="none" strike="noStrike" kern="1200" cap="none" baseline="0" noProof="0">
              <a:solidFill>
                <a:schemeClr val="tx1"/>
              </a:solidFill>
              <a:latin typeface="Cambria"/>
            </a:rPr>
            <a:t>Evaluation</a:t>
          </a:r>
          <a:endParaRPr lang="en-US" sz="2300" kern="1200">
            <a:solidFill>
              <a:schemeClr val="tx1"/>
            </a:solidFill>
          </a:endParaRPr>
        </a:p>
      </dsp:txBody>
      <dsp:txXfrm>
        <a:off x="0" y="633119"/>
        <a:ext cx="8183011" cy="618395"/>
      </dsp:txXfrm>
    </dsp:sp>
    <dsp:sp modelId="{596B2753-FFED-47E1-A0E4-378168812A3B}">
      <dsp:nvSpPr>
        <dsp:cNvPr id="0" name=""/>
        <dsp:cNvSpPr/>
      </dsp:nvSpPr>
      <dsp:spPr>
        <a:xfrm>
          <a:off x="0" y="1277665"/>
          <a:ext cx="2615600" cy="2382511"/>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0" lvl="0" indent="0" algn="l" defTabSz="533400" rtl="0">
            <a:lnSpc>
              <a:spcPct val="90000"/>
            </a:lnSpc>
            <a:spcBef>
              <a:spcPct val="0"/>
            </a:spcBef>
            <a:spcAft>
              <a:spcPct val="35000"/>
            </a:spcAft>
            <a:buNone/>
          </a:pPr>
          <a:r>
            <a:rPr lang="en-US" sz="1200" kern="1200"/>
            <a:t>Allows you to establish who can access and view the names of people that are participating in the evaluation</a:t>
          </a:r>
        </a:p>
      </dsp:txBody>
      <dsp:txXfrm>
        <a:off x="0" y="1277665"/>
        <a:ext cx="2615600" cy="2382511"/>
      </dsp:txXfrm>
    </dsp:sp>
    <dsp:sp modelId="{A3274B16-221A-459D-9E84-4DF3B7497FDD}">
      <dsp:nvSpPr>
        <dsp:cNvPr id="0" name=""/>
        <dsp:cNvSpPr/>
      </dsp:nvSpPr>
      <dsp:spPr>
        <a:xfrm>
          <a:off x="2615600" y="736185"/>
          <a:ext cx="5876607" cy="1236789"/>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0" numCol="1" spcCol="1270" anchor="ctr" anchorCtr="0">
          <a:noAutofit/>
        </a:bodyPr>
        <a:lstStyle/>
        <a:p>
          <a:pPr marL="0" lvl="0" indent="0" algn="l" defTabSz="1022350" rtl="0">
            <a:lnSpc>
              <a:spcPct val="90000"/>
            </a:lnSpc>
            <a:spcBef>
              <a:spcPct val="0"/>
            </a:spcBef>
            <a:spcAft>
              <a:spcPct val="35000"/>
            </a:spcAft>
            <a:buNone/>
          </a:pPr>
          <a:r>
            <a:rPr lang="en-US" sz="2300" kern="1200">
              <a:solidFill>
                <a:schemeClr val="tx1"/>
              </a:solidFill>
            </a:rPr>
            <a:t>Self-Evaluation</a:t>
          </a:r>
        </a:p>
      </dsp:txBody>
      <dsp:txXfrm>
        <a:off x="2615600" y="1045382"/>
        <a:ext cx="5567410" cy="618395"/>
      </dsp:txXfrm>
    </dsp:sp>
    <dsp:sp modelId="{7B0DBE25-2A07-4CA1-9AF7-09C8991144A2}">
      <dsp:nvSpPr>
        <dsp:cNvPr id="0" name=""/>
        <dsp:cNvSpPr/>
      </dsp:nvSpPr>
      <dsp:spPr>
        <a:xfrm>
          <a:off x="2615600" y="1689928"/>
          <a:ext cx="2615600" cy="2382511"/>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0" lvl="0" indent="0" algn="l" defTabSz="533400" rtl="0">
            <a:lnSpc>
              <a:spcPct val="90000"/>
            </a:lnSpc>
            <a:spcBef>
              <a:spcPct val="0"/>
            </a:spcBef>
            <a:spcAft>
              <a:spcPct val="35000"/>
            </a:spcAft>
            <a:buNone/>
          </a:pPr>
          <a:r>
            <a:rPr lang="en-US" sz="1200" kern="1200"/>
            <a:t>Provides the opportunity for Employee to rate themselves</a:t>
          </a:r>
        </a:p>
      </dsp:txBody>
      <dsp:txXfrm>
        <a:off x="2615600" y="1689928"/>
        <a:ext cx="2615600" cy="2382511"/>
      </dsp:txXfrm>
    </dsp:sp>
    <dsp:sp modelId="{CDD6E0ED-B427-49A1-8C72-E8AF343070B5}">
      <dsp:nvSpPr>
        <dsp:cNvPr id="0" name=""/>
        <dsp:cNvSpPr/>
      </dsp:nvSpPr>
      <dsp:spPr>
        <a:xfrm>
          <a:off x="5231200" y="1148448"/>
          <a:ext cx="3261007" cy="1236789"/>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solidFill>
            </a:rPr>
            <a:t>Manager Evaluation</a:t>
          </a:r>
        </a:p>
      </dsp:txBody>
      <dsp:txXfrm>
        <a:off x="5231200" y="1457645"/>
        <a:ext cx="2951810" cy="618395"/>
      </dsp:txXfrm>
    </dsp:sp>
    <dsp:sp modelId="{4BC6C8AF-F8B9-46A7-ADD8-79F497306D77}">
      <dsp:nvSpPr>
        <dsp:cNvPr id="0" name=""/>
        <dsp:cNvSpPr/>
      </dsp:nvSpPr>
      <dsp:spPr>
        <a:xfrm>
          <a:off x="5231200" y="2102191"/>
          <a:ext cx="2615600" cy="2347643"/>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0" lvl="0" indent="0" algn="l" defTabSz="533400" rtl="0">
            <a:lnSpc>
              <a:spcPct val="90000"/>
            </a:lnSpc>
            <a:spcBef>
              <a:spcPct val="0"/>
            </a:spcBef>
            <a:spcAft>
              <a:spcPct val="35000"/>
            </a:spcAft>
            <a:buNone/>
          </a:pPr>
          <a:r>
            <a:rPr lang="en-US" sz="1200" kern="1200">
              <a:latin typeface="Helvetica"/>
              <a:cs typeface="Helvetica"/>
            </a:rPr>
            <a:t>Identifies the process for reviewing the document with the employee and when this review should take place relative to a formal approval of the document.</a:t>
          </a:r>
          <a:endParaRPr lang="en-US" sz="1200" kern="1200"/>
        </a:p>
        <a:p>
          <a:pPr marL="0" lvl="0" indent="0" algn="l" defTabSz="533400" rtl="0">
            <a:lnSpc>
              <a:spcPct val="90000"/>
            </a:lnSpc>
            <a:spcBef>
              <a:spcPct val="0"/>
            </a:spcBef>
            <a:spcAft>
              <a:spcPct val="35000"/>
            </a:spcAft>
            <a:buNone/>
          </a:pPr>
          <a:r>
            <a:rPr lang="en-US" sz="1200" kern="1200">
              <a:latin typeface="Helvetica"/>
              <a:cs typeface="Helvetica"/>
            </a:rPr>
            <a:t>Also controls when actions such as:  </a:t>
          </a:r>
        </a:p>
        <a:p>
          <a:pPr marL="0" lvl="0" indent="0" algn="l" defTabSz="533400" rtl="0">
            <a:lnSpc>
              <a:spcPct val="90000"/>
            </a:lnSpc>
            <a:spcBef>
              <a:spcPct val="0"/>
            </a:spcBef>
            <a:spcAft>
              <a:spcPct val="35000"/>
            </a:spcAft>
            <a:buNone/>
          </a:pPr>
          <a:r>
            <a:rPr lang="en-US" sz="1200" kern="1200">
              <a:latin typeface="Helvetica"/>
              <a:cs typeface="Helvetica"/>
            </a:rPr>
            <a:t>     Submit for Approval</a:t>
          </a:r>
        </a:p>
        <a:p>
          <a:pPr marL="0" lvl="0" indent="0" algn="l" defTabSz="533400" rtl="0">
            <a:lnSpc>
              <a:spcPct val="90000"/>
            </a:lnSpc>
            <a:spcBef>
              <a:spcPct val="0"/>
            </a:spcBef>
            <a:spcAft>
              <a:spcPct val="35000"/>
            </a:spcAft>
            <a:buNone/>
          </a:pPr>
          <a:r>
            <a:rPr lang="en-US" sz="1200" kern="1200">
              <a:latin typeface="Helvetica"/>
              <a:cs typeface="Helvetica"/>
            </a:rPr>
            <a:t>     Complete</a:t>
          </a:r>
        </a:p>
        <a:p>
          <a:pPr marL="0" lvl="0" indent="0" algn="l" defTabSz="533400" rtl="0">
            <a:lnSpc>
              <a:spcPct val="90000"/>
            </a:lnSpc>
            <a:spcBef>
              <a:spcPct val="0"/>
            </a:spcBef>
            <a:spcAft>
              <a:spcPct val="35000"/>
            </a:spcAft>
            <a:buNone/>
          </a:pPr>
          <a:r>
            <a:rPr lang="en-US" sz="1200" kern="1200">
              <a:latin typeface="Helvetica"/>
              <a:cs typeface="Helvetica"/>
            </a:rPr>
            <a:t>     Share with Employee</a:t>
          </a:r>
        </a:p>
        <a:p>
          <a:pPr marL="0" lvl="0" indent="0" algn="l" defTabSz="533400" rtl="0">
            <a:lnSpc>
              <a:spcPct val="90000"/>
            </a:lnSpc>
            <a:spcBef>
              <a:spcPct val="0"/>
            </a:spcBef>
            <a:spcAft>
              <a:spcPct val="35000"/>
            </a:spcAft>
            <a:buNone/>
          </a:pPr>
          <a:r>
            <a:rPr lang="en-US" sz="1200" kern="1200">
              <a:latin typeface="Helvetica"/>
              <a:cs typeface="Helvetica"/>
            </a:rPr>
            <a:t>     Request Acknowledgement</a:t>
          </a:r>
          <a:endParaRPr lang="en-US" sz="1200" kern="1200"/>
        </a:p>
        <a:p>
          <a:pPr marL="0" lvl="0" indent="0" algn="l" defTabSz="533400" rtl="0">
            <a:lnSpc>
              <a:spcPct val="90000"/>
            </a:lnSpc>
            <a:spcBef>
              <a:spcPct val="0"/>
            </a:spcBef>
            <a:spcAft>
              <a:spcPct val="35000"/>
            </a:spcAft>
            <a:buNone/>
          </a:pPr>
          <a:r>
            <a:rPr lang="en-US" sz="1200" kern="1200">
              <a:latin typeface="Helvetica"/>
              <a:cs typeface="Helvetica"/>
            </a:rPr>
            <a:t>Are available to the Manager</a:t>
          </a:r>
        </a:p>
      </dsp:txBody>
      <dsp:txXfrm>
        <a:off x="5231200" y="2102191"/>
        <a:ext cx="2615600" cy="23476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8B637-5A89-43D7-9501-49853F1425F8}">
      <dsp:nvSpPr>
        <dsp:cNvPr id="0" name=""/>
        <dsp:cNvSpPr/>
      </dsp:nvSpPr>
      <dsp:spPr>
        <a:xfrm>
          <a:off x="0" y="623725"/>
          <a:ext cx="9025846" cy="1314527"/>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254000" bIns="208681"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Define Criteria</a:t>
          </a:r>
        </a:p>
      </dsp:txBody>
      <dsp:txXfrm>
        <a:off x="0" y="952357"/>
        <a:ext cx="8697214" cy="657263"/>
      </dsp:txXfrm>
    </dsp:sp>
    <dsp:sp modelId="{6025DDB2-F034-4CEF-9D15-E4E9ECC981E8}">
      <dsp:nvSpPr>
        <dsp:cNvPr id="0" name=""/>
        <dsp:cNvSpPr/>
      </dsp:nvSpPr>
      <dsp:spPr>
        <a:xfrm>
          <a:off x="0" y="1608150"/>
          <a:ext cx="2863224" cy="352600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latin typeface="+mn-lt"/>
              <a:cs typeface="Helvetica"/>
            </a:rPr>
            <a:t>Behavioral</a:t>
          </a:r>
          <a:r>
            <a:rPr lang="en-US" sz="1600" kern="1200">
              <a:latin typeface="+mn-lt"/>
            </a:rPr>
            <a:t> Expectations – defined by Leadership</a:t>
          </a:r>
        </a:p>
        <a:p>
          <a:pPr marL="0" lvl="0" indent="0" algn="l" defTabSz="711200" rtl="0">
            <a:lnSpc>
              <a:spcPct val="90000"/>
            </a:lnSpc>
            <a:spcBef>
              <a:spcPct val="0"/>
            </a:spcBef>
            <a:spcAft>
              <a:spcPct val="35000"/>
            </a:spcAft>
            <a:buNone/>
          </a:pPr>
          <a:r>
            <a:rPr lang="en-US" sz="1600" kern="1200">
              <a:latin typeface="+mn-lt"/>
            </a:rPr>
            <a:t>Responsibilities – defined by Manager</a:t>
          </a:r>
        </a:p>
        <a:p>
          <a:pPr marL="0" lvl="0" indent="0" algn="l" defTabSz="711200" rtl="0">
            <a:lnSpc>
              <a:spcPct val="90000"/>
            </a:lnSpc>
            <a:spcBef>
              <a:spcPct val="0"/>
            </a:spcBef>
            <a:spcAft>
              <a:spcPct val="35000"/>
            </a:spcAft>
            <a:buNone/>
          </a:pPr>
          <a:r>
            <a:rPr lang="en-US" sz="1600" kern="1200">
              <a:latin typeface="+mn-lt"/>
            </a:rPr>
            <a:t>Employee Goals – defined by </a:t>
          </a:r>
          <a:r>
            <a:rPr lang="en-US" sz="1600" kern="1200">
              <a:latin typeface="+mn-lt"/>
              <a:cs typeface="Helvetica"/>
            </a:rPr>
            <a:t>manager and reviewed with employee </a:t>
          </a:r>
          <a:endParaRPr lang="en-US" sz="1600" kern="1200">
            <a:latin typeface="+mn-lt"/>
          </a:endParaRPr>
        </a:p>
        <a:p>
          <a:pPr marL="0" lvl="0" indent="0" algn="l" defTabSz="711200" rtl="0">
            <a:lnSpc>
              <a:spcPct val="90000"/>
            </a:lnSpc>
            <a:spcBef>
              <a:spcPct val="0"/>
            </a:spcBef>
            <a:spcAft>
              <a:spcPct val="35000"/>
            </a:spcAft>
            <a:buNone/>
          </a:pPr>
          <a:r>
            <a:rPr lang="en-US" sz="1600" kern="1200">
              <a:latin typeface="+mn-lt"/>
            </a:rPr>
            <a:t>Special Accomplishments – defined by employee and manager</a:t>
          </a:r>
        </a:p>
        <a:p>
          <a:pPr marL="0" lvl="0" indent="0" algn="l" defTabSz="711200" rtl="0">
            <a:lnSpc>
              <a:spcPct val="90000"/>
            </a:lnSpc>
            <a:spcBef>
              <a:spcPct val="0"/>
            </a:spcBef>
            <a:spcAft>
              <a:spcPct val="35000"/>
            </a:spcAft>
            <a:buNone/>
          </a:pPr>
          <a:endParaRPr lang="en-US" sz="1600" kern="1200">
            <a:latin typeface="+mn-lt"/>
          </a:endParaRPr>
        </a:p>
      </dsp:txBody>
      <dsp:txXfrm>
        <a:off x="0" y="1608150"/>
        <a:ext cx="2863224" cy="35260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8B637-5A89-43D7-9501-49853F1425F8}">
      <dsp:nvSpPr>
        <dsp:cNvPr id="0" name=""/>
        <dsp:cNvSpPr/>
      </dsp:nvSpPr>
      <dsp:spPr>
        <a:xfrm>
          <a:off x="0" y="623725"/>
          <a:ext cx="9025846" cy="1314527"/>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254000" bIns="208681"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Finalize and Approve</a:t>
          </a:r>
        </a:p>
      </dsp:txBody>
      <dsp:txXfrm>
        <a:off x="0" y="952357"/>
        <a:ext cx="8697214" cy="657263"/>
      </dsp:txXfrm>
    </dsp:sp>
    <dsp:sp modelId="{6025DDB2-F034-4CEF-9D15-E4E9ECC981E8}">
      <dsp:nvSpPr>
        <dsp:cNvPr id="0" name=""/>
        <dsp:cNvSpPr/>
      </dsp:nvSpPr>
      <dsp:spPr>
        <a:xfrm>
          <a:off x="51420" y="1617282"/>
          <a:ext cx="2104296" cy="352600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a:latin typeface="+mn-lt"/>
            </a:rPr>
            <a:t>Manager will review with Employee to Finalize</a:t>
          </a:r>
        </a:p>
        <a:p>
          <a:pPr marL="0" lvl="0" indent="0" algn="l" defTabSz="711200" rtl="0">
            <a:lnSpc>
              <a:spcPct val="90000"/>
            </a:lnSpc>
            <a:spcBef>
              <a:spcPct val="0"/>
            </a:spcBef>
            <a:spcAft>
              <a:spcPct val="35000"/>
            </a:spcAft>
            <a:buNone/>
          </a:pPr>
          <a:r>
            <a:rPr lang="en-US" sz="1600" kern="1200">
              <a:latin typeface="+mn-lt"/>
            </a:rPr>
            <a:t>Manager will approve the Criteria</a:t>
          </a:r>
        </a:p>
      </dsp:txBody>
      <dsp:txXfrm>
        <a:off x="51420" y="1617282"/>
        <a:ext cx="2104296" cy="35260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8B637-5A89-43D7-9501-49853F1425F8}">
      <dsp:nvSpPr>
        <dsp:cNvPr id="0" name=""/>
        <dsp:cNvSpPr/>
      </dsp:nvSpPr>
      <dsp:spPr>
        <a:xfrm>
          <a:off x="92108" y="521054"/>
          <a:ext cx="8841628" cy="1725212"/>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254000" bIns="208681"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Nominate Others (Optional)</a:t>
          </a:r>
        </a:p>
      </dsp:txBody>
      <dsp:txXfrm>
        <a:off x="92108" y="952357"/>
        <a:ext cx="8410325" cy="862606"/>
      </dsp:txXfrm>
    </dsp:sp>
    <dsp:sp modelId="{6025DDB2-F034-4CEF-9D15-E4E9ECC981E8}">
      <dsp:nvSpPr>
        <dsp:cNvPr id="0" name=""/>
        <dsp:cNvSpPr/>
      </dsp:nvSpPr>
      <dsp:spPr>
        <a:xfrm>
          <a:off x="100172" y="1833632"/>
          <a:ext cx="2178112" cy="352600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a:latin typeface="+mn-lt"/>
            </a:rPr>
            <a:t>Manager invites others to participate in the employee’s evaluation</a:t>
          </a:r>
        </a:p>
        <a:p>
          <a:pPr marL="0" lvl="0" indent="0" algn="l" defTabSz="711200">
            <a:lnSpc>
              <a:spcPct val="90000"/>
            </a:lnSpc>
            <a:spcBef>
              <a:spcPct val="0"/>
            </a:spcBef>
            <a:spcAft>
              <a:spcPct val="35000"/>
            </a:spcAft>
            <a:buNone/>
          </a:pPr>
          <a:endParaRPr lang="en-US" sz="1600" kern="1200">
            <a:latin typeface="+mn-lt"/>
          </a:endParaRPr>
        </a:p>
      </dsp:txBody>
      <dsp:txXfrm>
        <a:off x="100172" y="1833632"/>
        <a:ext cx="2178112" cy="35260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8B637-5A89-43D7-9501-49853F1425F8}">
      <dsp:nvSpPr>
        <dsp:cNvPr id="0" name=""/>
        <dsp:cNvSpPr/>
      </dsp:nvSpPr>
      <dsp:spPr>
        <a:xfrm>
          <a:off x="92108" y="521054"/>
          <a:ext cx="8841628" cy="1725212"/>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254000" bIns="208681" numCol="1" spcCol="1270" anchor="ctr" anchorCtr="0">
          <a:noAutofit/>
        </a:bodyPr>
        <a:lstStyle/>
        <a:p>
          <a:pPr marL="0" lvl="0" indent="0" algn="l" defTabSz="1244600" rtl="0">
            <a:lnSpc>
              <a:spcPct val="90000"/>
            </a:lnSpc>
            <a:spcBef>
              <a:spcPct val="0"/>
            </a:spcBef>
            <a:spcAft>
              <a:spcPct val="35000"/>
            </a:spcAft>
            <a:buNone/>
          </a:pPr>
          <a:r>
            <a:rPr lang="en-US" sz="2800" kern="1200">
              <a:solidFill>
                <a:schemeClr val="tx1"/>
              </a:solidFill>
            </a:rPr>
            <a:t>Nominee – Review Invite under Employee Self Service</a:t>
          </a:r>
          <a:r>
            <a:rPr lang="en-US" sz="2800" kern="1200">
              <a:solidFill>
                <a:schemeClr val="tx1"/>
              </a:solidFill>
              <a:latin typeface="Helvetica"/>
              <a:cs typeface="Helvetica"/>
            </a:rPr>
            <a:t> </a:t>
          </a:r>
          <a:endParaRPr lang="en-US" sz="2800" kern="1200">
            <a:solidFill>
              <a:schemeClr val="tx1"/>
            </a:solidFill>
          </a:endParaRPr>
        </a:p>
      </dsp:txBody>
      <dsp:txXfrm>
        <a:off x="92108" y="952357"/>
        <a:ext cx="8410325" cy="862606"/>
      </dsp:txXfrm>
    </dsp:sp>
    <dsp:sp modelId="{6025DDB2-F034-4CEF-9D15-E4E9ECC981E8}">
      <dsp:nvSpPr>
        <dsp:cNvPr id="0" name=""/>
        <dsp:cNvSpPr/>
      </dsp:nvSpPr>
      <dsp:spPr>
        <a:xfrm>
          <a:off x="100172" y="1833632"/>
          <a:ext cx="2178112" cy="352600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a:latin typeface="+mn-lt"/>
            </a:rPr>
            <a:t>Accepts or Declines</a:t>
          </a:r>
        </a:p>
        <a:p>
          <a:pPr marL="0" lvl="0" indent="0" algn="l" defTabSz="711200">
            <a:lnSpc>
              <a:spcPct val="90000"/>
            </a:lnSpc>
            <a:spcBef>
              <a:spcPct val="0"/>
            </a:spcBef>
            <a:spcAft>
              <a:spcPct val="35000"/>
            </a:spcAft>
            <a:buNone/>
          </a:pPr>
          <a:endParaRPr lang="en-US" sz="1600" kern="1200">
            <a:latin typeface="+mn-lt"/>
          </a:endParaRPr>
        </a:p>
      </dsp:txBody>
      <dsp:txXfrm>
        <a:off x="100172" y="1833632"/>
        <a:ext cx="2178112" cy="35260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8B637-5A89-43D7-9501-49853F1425F8}">
      <dsp:nvSpPr>
        <dsp:cNvPr id="0" name=""/>
        <dsp:cNvSpPr/>
      </dsp:nvSpPr>
      <dsp:spPr>
        <a:xfrm>
          <a:off x="92108" y="490113"/>
          <a:ext cx="8841628" cy="1725212"/>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254000" bIns="208681"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Track Nominations</a:t>
          </a:r>
        </a:p>
      </dsp:txBody>
      <dsp:txXfrm>
        <a:off x="92108" y="921416"/>
        <a:ext cx="8410325" cy="862606"/>
      </dsp:txXfrm>
    </dsp:sp>
    <dsp:sp modelId="{6025DDB2-F034-4CEF-9D15-E4E9ECC981E8}">
      <dsp:nvSpPr>
        <dsp:cNvPr id="0" name=""/>
        <dsp:cNvSpPr/>
      </dsp:nvSpPr>
      <dsp:spPr>
        <a:xfrm>
          <a:off x="118147" y="1732876"/>
          <a:ext cx="2393888" cy="3649767"/>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a:latin typeface="+mn-lt"/>
            </a:rPr>
            <a:t>Managers will track the status of the invites</a:t>
          </a:r>
        </a:p>
        <a:p>
          <a:pPr marL="0" lvl="0" indent="0" algn="l" defTabSz="711200">
            <a:lnSpc>
              <a:spcPct val="90000"/>
            </a:lnSpc>
            <a:spcBef>
              <a:spcPct val="0"/>
            </a:spcBef>
            <a:spcAft>
              <a:spcPct val="35000"/>
            </a:spcAft>
            <a:buNone/>
          </a:pPr>
          <a:endParaRPr lang="en-US" sz="1600" kern="1200">
            <a:latin typeface="+mn-lt"/>
          </a:endParaRPr>
        </a:p>
      </dsp:txBody>
      <dsp:txXfrm>
        <a:off x="118147" y="1732876"/>
        <a:ext cx="2393888" cy="36497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69CE-E507-4AD6-8B45-B241E71F8910}">
      <dsp:nvSpPr>
        <dsp:cNvPr id="0" name=""/>
        <dsp:cNvSpPr/>
      </dsp:nvSpPr>
      <dsp:spPr>
        <a:xfrm>
          <a:off x="0" y="86005"/>
          <a:ext cx="8492208" cy="1236808"/>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3" numCol="1" spcCol="1270" anchor="ctr" anchorCtr="0">
          <a:noAutofit/>
        </a:bodyPr>
        <a:lstStyle/>
        <a:p>
          <a:pPr marL="0" lvl="0" indent="0" algn="l" defTabSz="1022350" rtl="0">
            <a:lnSpc>
              <a:spcPct val="90000"/>
            </a:lnSpc>
            <a:spcBef>
              <a:spcPct val="0"/>
            </a:spcBef>
            <a:spcAft>
              <a:spcPct val="35000"/>
            </a:spcAft>
            <a:buNone/>
          </a:pPr>
          <a:r>
            <a:rPr lang="en-US" sz="2300" kern="1200">
              <a:solidFill>
                <a:schemeClr val="tx1"/>
              </a:solidFill>
            </a:rPr>
            <a:t>Review Participants </a:t>
          </a:r>
          <a:r>
            <a:rPr lang="en-US" sz="2300" b="0" i="0" u="none" strike="noStrike" kern="1200" cap="none" baseline="0" noProof="0">
              <a:solidFill>
                <a:schemeClr val="tx1"/>
              </a:solidFill>
              <a:latin typeface="Cambria"/>
            </a:rPr>
            <a:t>Evaluation</a:t>
          </a:r>
          <a:endParaRPr lang="en-US" sz="2300" kern="1200">
            <a:solidFill>
              <a:schemeClr val="tx1"/>
            </a:solidFill>
          </a:endParaRPr>
        </a:p>
      </dsp:txBody>
      <dsp:txXfrm>
        <a:off x="0" y="395207"/>
        <a:ext cx="8183006" cy="618404"/>
      </dsp:txXfrm>
    </dsp:sp>
    <dsp:sp modelId="{596B2753-FFED-47E1-A0E4-378168812A3B}">
      <dsp:nvSpPr>
        <dsp:cNvPr id="0" name=""/>
        <dsp:cNvSpPr/>
      </dsp:nvSpPr>
      <dsp:spPr>
        <a:xfrm>
          <a:off x="23268" y="1043611"/>
          <a:ext cx="2263340" cy="331753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t>Both Manager and Employee will review an evaluation that is completed by others</a:t>
          </a:r>
        </a:p>
      </dsp:txBody>
      <dsp:txXfrm>
        <a:off x="23268" y="1043611"/>
        <a:ext cx="2263340" cy="33175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469CE-E507-4AD6-8B45-B241E71F8910}">
      <dsp:nvSpPr>
        <dsp:cNvPr id="0" name=""/>
        <dsp:cNvSpPr/>
      </dsp:nvSpPr>
      <dsp:spPr>
        <a:xfrm>
          <a:off x="0" y="86005"/>
          <a:ext cx="8492208" cy="1236808"/>
        </a:xfrm>
        <a:prstGeom prst="rightArrow">
          <a:avLst>
            <a:gd name="adj1" fmla="val 50000"/>
            <a:gd name="adj2" fmla="val 5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dist="254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254000" bIns="196343" numCol="1" spcCol="1270" anchor="ctr" anchorCtr="0">
          <a:noAutofit/>
        </a:bodyPr>
        <a:lstStyle/>
        <a:p>
          <a:pPr marL="0" lvl="0" indent="0" algn="l" defTabSz="1022350" rtl="0">
            <a:lnSpc>
              <a:spcPct val="90000"/>
            </a:lnSpc>
            <a:spcBef>
              <a:spcPct val="0"/>
            </a:spcBef>
            <a:spcAft>
              <a:spcPct val="35000"/>
            </a:spcAft>
            <a:buNone/>
          </a:pPr>
          <a:r>
            <a:rPr lang="en-US" sz="2300" kern="1200">
              <a:solidFill>
                <a:schemeClr val="tx1"/>
              </a:solidFill>
            </a:rPr>
            <a:t>Review Participants </a:t>
          </a:r>
          <a:r>
            <a:rPr lang="en-US" sz="2300" b="0" i="0" u="none" strike="noStrike" kern="1200" cap="none" baseline="0" noProof="0">
              <a:solidFill>
                <a:schemeClr val="tx1"/>
              </a:solidFill>
              <a:latin typeface="Cambria"/>
            </a:rPr>
            <a:t>Evaluation</a:t>
          </a:r>
          <a:endParaRPr lang="en-US" sz="2300" kern="1200">
            <a:solidFill>
              <a:schemeClr val="tx1"/>
            </a:solidFill>
          </a:endParaRPr>
        </a:p>
      </dsp:txBody>
      <dsp:txXfrm>
        <a:off x="0" y="395207"/>
        <a:ext cx="8183006" cy="618404"/>
      </dsp:txXfrm>
    </dsp:sp>
    <dsp:sp modelId="{596B2753-FFED-47E1-A0E4-378168812A3B}">
      <dsp:nvSpPr>
        <dsp:cNvPr id="0" name=""/>
        <dsp:cNvSpPr/>
      </dsp:nvSpPr>
      <dsp:spPr>
        <a:xfrm>
          <a:off x="23268" y="1043611"/>
          <a:ext cx="2263340" cy="3317535"/>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t>Nominee Evaluation page and the tabs available to the nominee</a:t>
          </a:r>
        </a:p>
      </dsp:txBody>
      <dsp:txXfrm>
        <a:off x="23268" y="1043611"/>
        <a:ext cx="2263340" cy="3317535"/>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0380C20-07D4-4D72-97DB-8F99AC599C4C}" type="datetimeFigureOut">
              <a:rPr lang="en-US" smtClean="0"/>
              <a:t>9/2/2020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6A5EE81-4553-453E-8375-A8EB983B95DF}" type="slidenum">
              <a:rPr lang="en-US" smtClean="0"/>
              <a:t>‹#›</a:t>
            </a:fld>
            <a:endParaRPr lang="en-US"/>
          </a:p>
        </p:txBody>
      </p:sp>
    </p:spTree>
    <p:extLst>
      <p:ext uri="{BB962C8B-B14F-4D97-AF65-F5344CB8AC3E}">
        <p14:creationId xmlns:p14="http://schemas.microsoft.com/office/powerpoint/2010/main" val="396830085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8-17T22:14:16.549"/>
    </inkml:context>
    <inkml:brush xml:id="br0">
      <inkml:brushProperty name="width" value="0.1" units="cm"/>
      <inkml:brushProperty name="height" value="0.1" units="cm"/>
    </inkml:brush>
  </inkml:definitions>
  <inkml:trace contextRef="#ctx0" brushRef="#br0">27953 9221 16383 0 0,'0'0'-16383'0'0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8-17T22:14:18.472"/>
    </inkml:context>
    <inkml:brush xml:id="br0">
      <inkml:brushProperty name="width" value="0.1" units="cm"/>
      <inkml:brushProperty name="height" value="0.1" units="cm"/>
    </inkml:brush>
  </inkml:definitions>
  <inkml:trace contextRef="#ctx0" brushRef="#br0">28112 9776 16383 0 0,'0'0'-16383'0'0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165" name="Shape 165"/>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extLst>
      <p:ext uri="{BB962C8B-B14F-4D97-AF65-F5344CB8AC3E}">
        <p14:creationId xmlns:p14="http://schemas.microsoft.com/office/powerpoint/2010/main" val="1589131932"/>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The University has invested in Oracle’s PeopleSoft suite of applications as its Enterprise Resource Planning (ERP) systems. The iRattler</a:t>
            </a:r>
            <a:r>
              <a:rPr b="1"/>
              <a:t> </a:t>
            </a:r>
            <a:r>
              <a:t>Human Capital Management (HCM) application administers the University’s Human Resources, Benefits, and Payroll. The HCM application will be upgraded to v9.2 and PeopleTools 8.56.04.</a:t>
            </a:r>
          </a:p>
          <a:p>
            <a:r>
              <a:t> </a:t>
            </a:r>
          </a:p>
          <a:p>
            <a:r>
              <a:t>Upgrading the application provides the opportunity for the transformation of business processes, elimination of manual processes and includes several customizations, streamlining of workflow, and the introduction of a more user-friendly system. In addition, the University will leverage new features and improved functionality such as mobility enhancements and fluid mechanisms, to provide improved customer service.</a:t>
            </a:r>
          </a:p>
          <a:p>
            <a:r>
              <a:t> </a:t>
            </a:r>
          </a:p>
          <a:p>
            <a:r>
              <a:t>Further, the University will use the upgrade to assess its current business environment and identifying opportunities for improvement, automation, integration and better reporting. This upgrade will also ensure the University has Oracle support for the application software.</a:t>
            </a:r>
          </a:p>
        </p:txBody>
      </p:sp>
    </p:spTree>
    <p:extLst>
      <p:ext uri="{BB962C8B-B14F-4D97-AF65-F5344CB8AC3E}">
        <p14:creationId xmlns:p14="http://schemas.microsoft.com/office/powerpoint/2010/main" val="881341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7533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BEFORE Implementation:</a:t>
            </a:r>
          </a:p>
          <a:p>
            <a:endParaRPr/>
          </a:p>
          <a:p>
            <a:endParaRPr/>
          </a:p>
          <a:p>
            <a:r>
              <a:t>POST Implementation:</a:t>
            </a:r>
          </a:p>
        </p:txBody>
      </p:sp>
    </p:spTree>
    <p:extLst>
      <p:ext uri="{BB962C8B-B14F-4D97-AF65-F5344CB8AC3E}">
        <p14:creationId xmlns:p14="http://schemas.microsoft.com/office/powerpoint/2010/main" val="292975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marL="234830" indent="-234830">
              <a:buSzPct val="100000"/>
              <a:buAutoNum type="arabicPeriod"/>
            </a:pPr>
            <a:r>
              <a:t>For example, the upgrade will improve the screening of applicants to ensure they meet the minimum qualifications.</a:t>
            </a:r>
          </a:p>
          <a:p>
            <a:pPr marL="234830" indent="-234830">
              <a:buSzPct val="100000"/>
              <a:buAutoNum type="arabicPeriod"/>
            </a:pPr>
            <a:r>
              <a:t>For example, improvement of accountability and accuracy of time reporting and approvals.</a:t>
            </a:r>
          </a:p>
          <a:p>
            <a:pPr marL="234830" indent="-234830">
              <a:buSzPct val="100000"/>
              <a:buAutoNum type="arabicPeriod"/>
            </a:pPr>
            <a:r>
              <a:t>For example, employees should be able to perform basic functions within iRattler via their cellular phones.</a:t>
            </a:r>
          </a:p>
          <a:p>
            <a:pPr marL="234830" indent="-234830">
              <a:buSzPct val="100000"/>
              <a:buAutoNum type="arabicPeriod"/>
            </a:pPr>
            <a:r>
              <a:t>For example, campus directories and bolt on electronic personnel forms like the epaf that connect directly to HCM tables making HR transactions more efficient.</a:t>
            </a:r>
          </a:p>
          <a:p>
            <a:pPr marL="234830" indent="-234830">
              <a:buSzPct val="100000"/>
              <a:buAutoNum type="arabicPeriod"/>
            </a:pPr>
            <a:r>
              <a:t>For example, the ability to apply tax updates and the financial reporting processes should be improved.</a:t>
            </a:r>
          </a:p>
        </p:txBody>
      </p:sp>
    </p:spTree>
    <p:extLst>
      <p:ext uri="{BB962C8B-B14F-4D97-AF65-F5344CB8AC3E}">
        <p14:creationId xmlns:p14="http://schemas.microsoft.com/office/powerpoint/2010/main" val="357866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3670173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First step in setting up ePerformance is to create the Document types.  Document Types identify the types of documents that are valid for an organization.  The document types that have been configured are:  A&amp;P, USPS, and Probationary</a:t>
            </a:r>
            <a:endParaRPr/>
          </a:p>
        </p:txBody>
      </p:sp>
    </p:spTree>
    <p:extLst>
      <p:ext uri="{BB962C8B-B14F-4D97-AF65-F5344CB8AC3E}">
        <p14:creationId xmlns:p14="http://schemas.microsoft.com/office/powerpoint/2010/main" val="1819613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Second step is to define the roles.  Roles enables you to include feedback from participants other than the employee and the employee’s manager such as peers or customers.</a:t>
            </a:r>
          </a:p>
          <a:p>
            <a:endParaRPr lang="en-US"/>
          </a:p>
          <a:p>
            <a:r>
              <a:rPr lang="en-US"/>
              <a:t>The roles that have been configured are:  Manager, Employee, and Nominee</a:t>
            </a:r>
            <a:endParaRPr/>
          </a:p>
        </p:txBody>
      </p:sp>
    </p:spTree>
    <p:extLst>
      <p:ext uri="{BB962C8B-B14F-4D97-AF65-F5344CB8AC3E}">
        <p14:creationId xmlns:p14="http://schemas.microsoft.com/office/powerpoint/2010/main" val="2078262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Third step in the ePerformance setup is to create the sections that will form the structure of a performance or development document.  The sections that have been configured are:</a:t>
            </a:r>
          </a:p>
          <a:p>
            <a:endParaRPr lang="en-US"/>
          </a:p>
          <a:p>
            <a:r>
              <a:rPr lang="en-US" err="1"/>
              <a:t>Behavioural</a:t>
            </a:r>
            <a:r>
              <a:rPr lang="en-US"/>
              <a:t> Expectations</a:t>
            </a:r>
          </a:p>
          <a:p>
            <a:r>
              <a:rPr lang="en-US"/>
              <a:t>Responsibilities</a:t>
            </a:r>
          </a:p>
          <a:p>
            <a:r>
              <a:rPr lang="en-US"/>
              <a:t>Employee Goals</a:t>
            </a:r>
          </a:p>
          <a:p>
            <a:r>
              <a:rPr lang="en-US"/>
              <a:t>Accomplishments</a:t>
            </a:r>
          </a:p>
          <a:p>
            <a:r>
              <a:rPr lang="en-US"/>
              <a:t>Overall Rating</a:t>
            </a:r>
          </a:p>
          <a:p>
            <a:r>
              <a:rPr lang="en-US"/>
              <a:t>Employee Comments</a:t>
            </a:r>
          </a:p>
          <a:p>
            <a:r>
              <a:rPr lang="en-US"/>
              <a:t>Manager Comments</a:t>
            </a:r>
          </a:p>
          <a:p>
            <a:r>
              <a:rPr lang="en-US"/>
              <a:t>eSignature Section</a:t>
            </a:r>
            <a:endParaRPr/>
          </a:p>
        </p:txBody>
      </p:sp>
    </p:spTree>
    <p:extLst>
      <p:ext uri="{BB962C8B-B14F-4D97-AF65-F5344CB8AC3E}">
        <p14:creationId xmlns:p14="http://schemas.microsoft.com/office/powerpoint/2010/main" val="772663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The last step is to establish the Rating Model.  Rating models are used to define values for the rating sections of the performance document and is also used to provide an overall rating of performance</a:t>
            </a:r>
            <a:endParaRPr/>
          </a:p>
        </p:txBody>
      </p:sp>
    </p:spTree>
    <p:extLst>
      <p:ext uri="{BB962C8B-B14F-4D97-AF65-F5344CB8AC3E}">
        <p14:creationId xmlns:p14="http://schemas.microsoft.com/office/powerpoint/2010/main" val="110498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Once the Document Types, Roles, Sections, and Ratings have been defined they are all pulled together into an ePerformance Template.  </a:t>
            </a:r>
          </a:p>
          <a:p>
            <a:endParaRPr lang="en-US"/>
          </a:p>
          <a:p>
            <a:r>
              <a:rPr lang="en-US"/>
              <a:t>Templates control the ePerformance process:  </a:t>
            </a:r>
          </a:p>
          <a:p>
            <a:endParaRPr lang="en-US"/>
          </a:p>
          <a:p>
            <a:r>
              <a:rPr lang="en-US"/>
              <a:t>It enables the activation of steps in the business process, defines the type of employees that can participate in the performance process  It also defines the activities that each role can perform along with the actions that the role can perform for each process.</a:t>
            </a:r>
          </a:p>
          <a:p>
            <a:endParaRPr lang="en-US"/>
          </a:p>
          <a:p>
            <a:r>
              <a:rPr lang="en-US"/>
              <a:t>as it is where the roles of those that can participate in the review process is established.  It also provides the capability to define the activities that each role can perform.  For example:  Who will define the criteria for an ePerformance evaluation.  Who has the authority to nominate others.  Who can track the progress of nominated participants.</a:t>
            </a:r>
            <a:endParaRPr/>
          </a:p>
        </p:txBody>
      </p:sp>
    </p:spTree>
    <p:extLst>
      <p:ext uri="{BB962C8B-B14F-4D97-AF65-F5344CB8AC3E}">
        <p14:creationId xmlns:p14="http://schemas.microsoft.com/office/powerpoint/2010/main" val="4791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Templates will allow for the establishment of tabs to be used in displaying the document sections</a:t>
            </a:r>
          </a:p>
          <a:p>
            <a:endParaRPr lang="en-US"/>
          </a:p>
          <a:p>
            <a:r>
              <a:rPr lang="en-US"/>
              <a:t>Allows for the structure of rules for each section</a:t>
            </a:r>
          </a:p>
          <a:p>
            <a:endParaRPr lang="en-US"/>
          </a:p>
          <a:p>
            <a:r>
              <a:rPr lang="en-US"/>
              <a:t>Allows for adding content values</a:t>
            </a:r>
            <a:endParaRPr/>
          </a:p>
        </p:txBody>
      </p:sp>
    </p:spTree>
    <p:extLst>
      <p:ext uri="{BB962C8B-B14F-4D97-AF65-F5344CB8AC3E}">
        <p14:creationId xmlns:p14="http://schemas.microsoft.com/office/powerpoint/2010/main" val="1035705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pPr algn="just"/>
            <a:r>
              <a:rPr err="1"/>
              <a:t>ePerformance</a:t>
            </a:r>
            <a:r>
              <a:t> is a self-service evaluation management module for managers, employees, and human resources administrators. The </a:t>
            </a:r>
            <a:r>
              <a:rPr err="1"/>
              <a:t>ePerformance</a:t>
            </a:r>
            <a:r>
              <a:t> module can be used as a tool for planning, collaboration, communication, assessment, and monitoring evaluations for two purposes: performance and development.</a:t>
            </a:r>
          </a:p>
          <a:p>
            <a:r>
              <a:t> </a:t>
            </a:r>
          </a:p>
          <a:p>
            <a:endParaRPr/>
          </a:p>
          <a:p>
            <a:endParaRPr/>
          </a:p>
          <a:p>
            <a:endParaRPr/>
          </a:p>
          <a:p>
            <a:r>
              <a:t>What is </a:t>
            </a:r>
            <a:r>
              <a:rPr err="1"/>
              <a:t>ePerformance</a:t>
            </a:r>
            <a:r>
              <a:t>?</a:t>
            </a:r>
          </a:p>
          <a:p>
            <a:r>
              <a:t>• Streamlines the performance management process into one FAMU‐wide, web‐</a:t>
            </a:r>
          </a:p>
          <a:p>
            <a:r>
              <a:t>based solution, creating a common employment experience across the University </a:t>
            </a:r>
          </a:p>
          <a:p>
            <a:r>
              <a:t>• Allows all FAMU employees and managers to develop, review, and assess employee goals and competencies required for their roles</a:t>
            </a:r>
          </a:p>
          <a:p>
            <a:pPr marL="174708" indent="-174708">
              <a:buSzPct val="100000"/>
              <a:buFont typeface="Arial"/>
              <a:buChar char="•"/>
            </a:pPr>
            <a:r>
              <a:t>Allows all employees and managers to align their personal goals to University‐wide and School initiatives</a:t>
            </a:r>
          </a:p>
        </p:txBody>
      </p:sp>
    </p:spTree>
    <p:extLst>
      <p:ext uri="{BB962C8B-B14F-4D97-AF65-F5344CB8AC3E}">
        <p14:creationId xmlns:p14="http://schemas.microsoft.com/office/powerpoint/2010/main" val="461810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template has been defined and the Performance evaluation is created a listing of Steps and Tasks will appear for the Managers to follow.  Based on the templates defined for A&amp;P and USPS here is the Manager’s view.</a:t>
            </a:r>
          </a:p>
        </p:txBody>
      </p:sp>
    </p:spTree>
    <p:extLst>
      <p:ext uri="{BB962C8B-B14F-4D97-AF65-F5344CB8AC3E}">
        <p14:creationId xmlns:p14="http://schemas.microsoft.com/office/powerpoint/2010/main" val="1159977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the Employee will have a different set of steps and tasks .  Here is a view of the steps and tasks that the employee will follow in completing the evaluation.</a:t>
            </a:r>
          </a:p>
        </p:txBody>
      </p:sp>
    </p:spTree>
    <p:extLst>
      <p:ext uri="{BB962C8B-B14F-4D97-AF65-F5344CB8AC3E}">
        <p14:creationId xmlns:p14="http://schemas.microsoft.com/office/powerpoint/2010/main" val="3559796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b="1"/>
              <a:t>Define Criteria </a:t>
            </a:r>
            <a:r>
              <a:rPr lang="en-US"/>
              <a:t>step</a:t>
            </a:r>
          </a:p>
          <a:p>
            <a:endParaRPr lang="en-US"/>
          </a:p>
          <a:p>
            <a:r>
              <a:rPr lang="en-US"/>
              <a:t>Allows the ability for users to add goals and other content to the performance review</a:t>
            </a:r>
          </a:p>
          <a:p>
            <a:endParaRPr lang="en-US"/>
          </a:p>
          <a:p>
            <a:r>
              <a:rPr lang="en-US" b="1"/>
              <a:t>Finalize and Approve</a:t>
            </a:r>
          </a:p>
          <a:p>
            <a:endParaRPr lang="en-US"/>
          </a:p>
          <a:p>
            <a:r>
              <a:rPr lang="en-US"/>
              <a:t>Allows you to define the roles as to who can complete and finalize the criteria step so that the evaluation steps can begin.</a:t>
            </a:r>
          </a:p>
          <a:p>
            <a:endParaRPr lang="en-US"/>
          </a:p>
          <a:p>
            <a:r>
              <a:rPr lang="en-US" b="1"/>
              <a:t>Nominate Participants</a:t>
            </a:r>
          </a:p>
          <a:p>
            <a:endParaRPr lang="en-US"/>
          </a:p>
          <a:p>
            <a:r>
              <a:rPr lang="en-US"/>
              <a:t>Enables the Nominate Participants step, that provides the 360 degree feedback functionality</a:t>
            </a:r>
          </a:p>
          <a:p>
            <a:endParaRPr lang="en-US"/>
          </a:p>
          <a:p>
            <a:endParaRPr/>
          </a:p>
        </p:txBody>
      </p:sp>
    </p:spTree>
    <p:extLst>
      <p:ext uri="{BB962C8B-B14F-4D97-AF65-F5344CB8AC3E}">
        <p14:creationId xmlns:p14="http://schemas.microsoft.com/office/powerpoint/2010/main" val="3539662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Next we have the </a:t>
            </a:r>
            <a:r>
              <a:rPr lang="en-US" b="1"/>
              <a:t>Review Participants Evaluation </a:t>
            </a:r>
            <a:r>
              <a:rPr lang="en-US"/>
              <a:t>step which allows you to establish who can access and view the names of people that are participating in the evaluation</a:t>
            </a:r>
          </a:p>
          <a:p>
            <a:endParaRPr lang="en-US"/>
          </a:p>
          <a:p>
            <a:r>
              <a:rPr lang="en-US" b="1"/>
              <a:t>Self-Evaluation</a:t>
            </a:r>
            <a:r>
              <a:rPr lang="en-US"/>
              <a:t> Step, provides the opportunity for the employee to rate themselves</a:t>
            </a:r>
          </a:p>
          <a:p>
            <a:endParaRPr lang="en-US"/>
          </a:p>
          <a:p>
            <a:r>
              <a:rPr lang="en-US" b="1"/>
              <a:t>Manager Evaluation </a:t>
            </a:r>
            <a:r>
              <a:rPr lang="en-US"/>
              <a:t>step - i</a:t>
            </a:r>
            <a:r>
              <a:rPr lang="en-US" sz="1200" b="0" i="0">
                <a:effectLst/>
                <a:latin typeface="+mn-lt"/>
                <a:ea typeface="+mn-ea"/>
                <a:cs typeface="+mn-cs"/>
                <a:sym typeface="Calibri"/>
              </a:rPr>
              <a:t>dentifies the process for reviewing a document with the employee, and when this review takes place relative to a formal approval of the document. It also controls when actions such as Submit for Approval, Complete, Share with Employee, and Request Acknowledgement are available to the manager.</a:t>
            </a:r>
            <a:endParaRPr lang="en-US"/>
          </a:p>
          <a:p>
            <a:endParaRPr lang="en-US"/>
          </a:p>
        </p:txBody>
      </p:sp>
    </p:spTree>
    <p:extLst>
      <p:ext uri="{BB962C8B-B14F-4D97-AF65-F5344CB8AC3E}">
        <p14:creationId xmlns:p14="http://schemas.microsoft.com/office/powerpoint/2010/main" val="821400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Now that the documents have been created, let’s talk more about the </a:t>
            </a:r>
            <a:r>
              <a:rPr lang="en-US" err="1"/>
              <a:t>ePerformance</a:t>
            </a:r>
            <a:r>
              <a:rPr lang="en-US"/>
              <a:t> process steps.  The first step for both the Manager and Employee is the </a:t>
            </a:r>
            <a:r>
              <a:rPr lang="en-US" b="1"/>
              <a:t>Define Criteria </a:t>
            </a:r>
            <a:r>
              <a:rPr lang="en-US"/>
              <a:t>step.  Within this step the Manager and Employee will view the Behavioral Expectations.  </a:t>
            </a:r>
          </a:p>
          <a:p>
            <a:endParaRPr lang="en-US"/>
          </a:p>
          <a:p>
            <a:r>
              <a:rPr lang="en-US" b="1"/>
              <a:t>Behavioral Expectations </a:t>
            </a:r>
            <a:r>
              <a:rPr lang="en-US"/>
              <a:t>are defined by Leadership and cannot be modified or deleted from the performance document.</a:t>
            </a:r>
          </a:p>
          <a:p>
            <a:endParaRPr lang="en-US"/>
          </a:p>
          <a:p>
            <a:r>
              <a:rPr lang="en-US" b="1"/>
              <a:t>Responsibilities</a:t>
            </a:r>
            <a:r>
              <a:rPr lang="en-US"/>
              <a:t> shall be defined by the Manager. Responsibilities will be added based on the Job Description for the Employee.  If Job Descriptions does not accurately reflect an employees current responsibilities it is advised that they should contact HR and update them.  An Employee will not have the ability to add, modify, or delete responsibilities. Only Managers can add, modify, or delete a responsibility. </a:t>
            </a:r>
          </a:p>
          <a:p>
            <a:endParaRPr lang="en-US"/>
          </a:p>
          <a:p>
            <a:pPr marL="0" marR="0" lvl="0" indent="0" defTabSz="914400" rtl="0" eaLnBrk="1" fontAlgn="auto" latinLnBrk="0" hangingPunct="1">
              <a:lnSpc>
                <a:spcPct val="100000"/>
              </a:lnSpc>
              <a:spcBef>
                <a:spcPts val="0"/>
              </a:spcBef>
              <a:spcAft>
                <a:spcPts val="0"/>
              </a:spcAft>
              <a:buClrTx/>
              <a:buSzTx/>
              <a:buFontTx/>
              <a:buNone/>
              <a:tabLst/>
              <a:defRPr/>
            </a:pPr>
            <a:r>
              <a:rPr lang="en-US" b="1"/>
              <a:t>Employee Goals  </a:t>
            </a:r>
            <a:r>
              <a:rPr lang="en-US" sz="1200">
                <a:latin typeface="+mn-lt"/>
              </a:rPr>
              <a:t>defined by </a:t>
            </a:r>
            <a:r>
              <a:rPr lang="en-US" sz="1200">
                <a:latin typeface="+mn-lt"/>
                <a:cs typeface="Helvetica"/>
              </a:rPr>
              <a:t>manager and reviewed with employee </a:t>
            </a:r>
            <a:endParaRPr lang="en-US" sz="1200">
              <a:latin typeface="+mn-lt"/>
            </a:endParaRPr>
          </a:p>
          <a:p>
            <a:endParaRPr lang="en-US" b="1"/>
          </a:p>
          <a:p>
            <a:r>
              <a:rPr lang="en-US" b="1"/>
              <a:t>Special Accomplishments </a:t>
            </a:r>
            <a:r>
              <a:rPr lang="en-US"/>
              <a:t>– Both the Manager and Employee will have the ability to add items to the performance document for these sections.</a:t>
            </a:r>
          </a:p>
          <a:p>
            <a:endParaRPr lang="en-US"/>
          </a:p>
        </p:txBody>
      </p:sp>
    </p:spTree>
    <p:extLst>
      <p:ext uri="{BB962C8B-B14F-4D97-AF65-F5344CB8AC3E}">
        <p14:creationId xmlns:p14="http://schemas.microsoft.com/office/powerpoint/2010/main" val="1640840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Here is the listing of the Behavioral Expectations that have been configured</a:t>
            </a:r>
            <a:endParaRPr/>
          </a:p>
        </p:txBody>
      </p:sp>
    </p:spTree>
    <p:extLst>
      <p:ext uri="{BB962C8B-B14F-4D97-AF65-F5344CB8AC3E}">
        <p14:creationId xmlns:p14="http://schemas.microsoft.com/office/powerpoint/2010/main" val="869968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b="1"/>
              <a:t>Finalize and Approve</a:t>
            </a:r>
          </a:p>
          <a:p>
            <a:endParaRPr lang="en-US"/>
          </a:p>
          <a:p>
            <a:r>
              <a:rPr lang="en-US"/>
              <a:t>After Manager and Employee has had the opportunity to add all the criteria that the employee will be evaluated on the Manager and Employee should meet to review the criteria before finalizing.  To finalize the Manger will access the performance document and approve the criteria.  Once approved the evaluation is open to except ratings and comments.</a:t>
            </a:r>
          </a:p>
        </p:txBody>
      </p:sp>
    </p:spTree>
    <p:extLst>
      <p:ext uri="{BB962C8B-B14F-4D97-AF65-F5344CB8AC3E}">
        <p14:creationId xmlns:p14="http://schemas.microsoft.com/office/powerpoint/2010/main" val="2525777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b="1"/>
              <a:t>Nominate Participants</a:t>
            </a:r>
          </a:p>
          <a:p>
            <a:endParaRPr lang="en-US"/>
          </a:p>
          <a:p>
            <a:r>
              <a:rPr lang="en-US"/>
              <a:t>Once the criteria has been defined and finalized, the Manager can invite others within your organization to participate in the evaluation process for the employee.  This would be applicable for Managers who may not work with an employee on a day to day basis and perhaps there is a supervisor that does, you may want the supervisor to provide input into the employee’s evaluation.  A Manager can invite up to 5 participants per evaluation.  Please note that the step to nominate others is optional and is not required.</a:t>
            </a:r>
          </a:p>
          <a:p>
            <a:endParaRPr lang="en-US"/>
          </a:p>
        </p:txBody>
      </p:sp>
    </p:spTree>
    <p:extLst>
      <p:ext uri="{BB962C8B-B14F-4D97-AF65-F5344CB8AC3E}">
        <p14:creationId xmlns:p14="http://schemas.microsoft.com/office/powerpoint/2010/main" val="4199212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Once an invite has been sent to a Nominee the nominee will receive an email notification that they have been nominated to participate in an employee’s evaluation.  The nominee will access the invite via Employee Self Service to accept or decline.</a:t>
            </a:r>
            <a:endParaRPr/>
          </a:p>
        </p:txBody>
      </p:sp>
    </p:spTree>
    <p:extLst>
      <p:ext uri="{BB962C8B-B14F-4D97-AF65-F5344CB8AC3E}">
        <p14:creationId xmlns:p14="http://schemas.microsoft.com/office/powerpoint/2010/main" val="2907253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Managers will have the ability to track whether a nominee has accepted or declined an invite.  They can also see if the invite is still pending.  If still pending the Manager can reach out to the nominee to remind them that there is a pending request or the manager can simply cancel the request.</a:t>
            </a:r>
            <a:endParaRPr/>
          </a:p>
        </p:txBody>
      </p:sp>
    </p:spTree>
    <p:extLst>
      <p:ext uri="{BB962C8B-B14F-4D97-AF65-F5344CB8AC3E}">
        <p14:creationId xmlns:p14="http://schemas.microsoft.com/office/powerpoint/2010/main" val="3845405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pPr algn="l"/>
            <a:r>
              <a:rPr lang="en-US"/>
              <a:t>The Office of Human Resources has three Strategic Imperatives that are aligned with the University Strategic Plan SP 5 First Class Business Infrastructure.  They are Diversity &amp; Inclusion, Operational Effectiveness and Efficiency and Talent Management.  </a:t>
            </a:r>
          </a:p>
          <a:p>
            <a:pPr algn="l"/>
            <a:endParaRPr lang="en-US"/>
          </a:p>
          <a:p>
            <a:pPr algn="l"/>
            <a:r>
              <a:rPr lang="en-US" err="1"/>
              <a:t>ePerformance</a:t>
            </a:r>
            <a:r>
              <a:rPr lang="en-US"/>
              <a:t> falls under the HR Strategic Imperative - Operational and Effectiveness and Efficiency  </a:t>
            </a:r>
          </a:p>
          <a:p>
            <a:endParaRPr/>
          </a:p>
          <a:p>
            <a:r>
              <a:t>As you are aware, we have six (6) Strategic Priorities in the University’s Strategic Plan – we are in year two of the plan.</a:t>
            </a:r>
          </a:p>
          <a:p>
            <a:endParaRPr/>
          </a:p>
          <a:p>
            <a:r>
              <a:t>Our goals though education and communication, and alignment to ensure that our team members have a direct line of sight between what they do and how they support the Division and University.</a:t>
            </a:r>
          </a:p>
        </p:txBody>
      </p:sp>
    </p:spTree>
    <p:extLst>
      <p:ext uri="{BB962C8B-B14F-4D97-AF65-F5344CB8AC3E}">
        <p14:creationId xmlns:p14="http://schemas.microsoft.com/office/powerpoint/2010/main" val="1880581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Once the Nominee has completed the evaluation for which they were invited to complete.  Both the Manager and Employee will receive an email notification and will have the ability to review the completed evaluation.  The name of the nominee is visible to both the Manager and the Employee allowing the employee to know who provided feedback on the performance evaluation.</a:t>
            </a:r>
            <a:endParaRPr/>
          </a:p>
        </p:txBody>
      </p:sp>
    </p:spTree>
    <p:extLst>
      <p:ext uri="{BB962C8B-B14F-4D97-AF65-F5344CB8AC3E}">
        <p14:creationId xmlns:p14="http://schemas.microsoft.com/office/powerpoint/2010/main" val="217256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This slide provides a visual of the Nominee Evaluation page and the tabs that are available to the nominee when completing the evaluation.</a:t>
            </a:r>
            <a:endParaRPr/>
          </a:p>
        </p:txBody>
      </p:sp>
    </p:spTree>
    <p:extLst>
      <p:ext uri="{BB962C8B-B14F-4D97-AF65-F5344CB8AC3E}">
        <p14:creationId xmlns:p14="http://schemas.microsoft.com/office/powerpoint/2010/main" val="1963832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During the Self-Evaluation step, the employee will complete his/her self-evaluation where they will rate themselves on each item within each section and will enter comments.  The employee will also have the ability to add a document if needed.</a:t>
            </a:r>
            <a:endParaRPr/>
          </a:p>
        </p:txBody>
      </p:sp>
    </p:spTree>
    <p:extLst>
      <p:ext uri="{BB962C8B-B14F-4D97-AF65-F5344CB8AC3E}">
        <p14:creationId xmlns:p14="http://schemas.microsoft.com/office/powerpoint/2010/main" val="302128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b="1"/>
              <a:t>Manager Evaluations Step</a:t>
            </a:r>
          </a:p>
          <a:p>
            <a:endParaRPr lang="en-US" b="0"/>
          </a:p>
          <a:p>
            <a:r>
              <a:rPr lang="en-US" b="0"/>
              <a:t>Once the Manager Evaluation step is started it will follow a 4-step evaluation process.  The process is as follows:</a:t>
            </a:r>
          </a:p>
          <a:p>
            <a:endParaRPr lang="en-US" b="0"/>
          </a:p>
          <a:p>
            <a:pPr marL="171450" indent="-171450">
              <a:buFont typeface="Arial" panose="020B0604020202020204" pitchFamily="34" charset="0"/>
              <a:buChar char="•"/>
            </a:pPr>
            <a:r>
              <a:rPr lang="en-US" b="0"/>
              <a:t>Manager will add ratings and comments to the employee performance evaluation</a:t>
            </a:r>
          </a:p>
          <a:p>
            <a:pPr marL="171450" indent="-171450">
              <a:buFont typeface="Arial" panose="020B0604020202020204" pitchFamily="34" charset="0"/>
              <a:buChar char="•"/>
            </a:pPr>
            <a:r>
              <a:rPr lang="en-US" b="0"/>
              <a:t>Manager will share the document with the employee</a:t>
            </a:r>
          </a:p>
          <a:p>
            <a:pPr marL="171450" indent="-171450">
              <a:buFont typeface="Arial" panose="020B0604020202020204" pitchFamily="34" charset="0"/>
              <a:buChar char="•"/>
            </a:pPr>
            <a:r>
              <a:rPr lang="en-US" b="0"/>
              <a:t>The manager and employee will meet in person to review and discuss </a:t>
            </a:r>
          </a:p>
          <a:p>
            <a:pPr marL="171450" indent="-171450">
              <a:buFont typeface="Arial" panose="020B0604020202020204" pitchFamily="34" charset="0"/>
              <a:buChar char="•"/>
            </a:pPr>
            <a:r>
              <a:rPr lang="en-US" b="0"/>
              <a:t>After the in-person meeting, the manager will request acknowledgement from the employee</a:t>
            </a:r>
          </a:p>
          <a:p>
            <a:pPr marL="171450" indent="-171450">
              <a:buFont typeface="Arial" panose="020B0604020202020204" pitchFamily="34" charset="0"/>
              <a:buChar char="•"/>
            </a:pPr>
            <a:r>
              <a:rPr lang="en-US" b="0"/>
              <a:t>The employee will acknowledge the document </a:t>
            </a:r>
          </a:p>
          <a:p>
            <a:pPr marL="171450" indent="-171450">
              <a:buFont typeface="Arial" panose="020B0604020202020204" pitchFamily="34" charset="0"/>
              <a:buChar char="•"/>
            </a:pPr>
            <a:r>
              <a:rPr lang="en-US" b="0"/>
              <a:t>Manager will then submit evaluation for approval.  Document will route to the next level manager</a:t>
            </a:r>
          </a:p>
          <a:p>
            <a:pPr marL="171450" indent="-171450">
              <a:buFont typeface="Arial" panose="020B0604020202020204" pitchFamily="34" charset="0"/>
              <a:buChar char="•"/>
            </a:pPr>
            <a:r>
              <a:rPr lang="en-US" b="0"/>
              <a:t>Next level manager will review document and approve</a:t>
            </a:r>
          </a:p>
          <a:p>
            <a:pPr marL="171450" indent="-171450">
              <a:buFont typeface="Arial" panose="020B0604020202020204" pitchFamily="34" charset="0"/>
              <a:buChar char="•"/>
            </a:pPr>
            <a:r>
              <a:rPr lang="en-US" b="0"/>
              <a:t>Once approved, document will be closed</a:t>
            </a:r>
          </a:p>
          <a:p>
            <a:endParaRPr lang="en-US" b="0"/>
          </a:p>
        </p:txBody>
      </p:sp>
    </p:spTree>
    <p:extLst>
      <p:ext uri="{BB962C8B-B14F-4D97-AF65-F5344CB8AC3E}">
        <p14:creationId xmlns:p14="http://schemas.microsoft.com/office/powerpoint/2010/main" val="2117469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b="1"/>
              <a:t>Manager Evaluation – Update and Share</a:t>
            </a:r>
          </a:p>
          <a:p>
            <a:endParaRPr lang="en-US"/>
          </a:p>
          <a:p>
            <a:r>
              <a:rPr lang="en-US"/>
              <a:t>At this step the manager is rating the employee and providing comments.  Please note that the manager will have the ability to see any ratings and comments made by the employee and any participants as they work through each section and each item within the section. </a:t>
            </a:r>
          </a:p>
          <a:p>
            <a:endParaRPr lang="en-US"/>
          </a:p>
          <a:p>
            <a:r>
              <a:rPr lang="en-US"/>
              <a:t>Once complete, the managers will share his/her evaluation with the employee.</a:t>
            </a:r>
            <a:endParaRPr/>
          </a:p>
        </p:txBody>
      </p:sp>
    </p:spTree>
    <p:extLst>
      <p:ext uri="{BB962C8B-B14F-4D97-AF65-F5344CB8AC3E}">
        <p14:creationId xmlns:p14="http://schemas.microsoft.com/office/powerpoint/2010/main" val="20965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Please note that Managers do not have to wait on the employee to complete the self-evaluation in order to complete the manager evaluation.  Each step comes with a due date and based on the due date the manager can start his/her evaluation but will see in the employee comment box that the employee has not completed their self-evaluation.  Manager can choose to reach out to the employee and ask that they complete their self-evaluation or the manager can just move forward and complete the evaluation without input from the employee.</a:t>
            </a:r>
            <a:endParaRPr/>
          </a:p>
        </p:txBody>
      </p:sp>
    </p:spTree>
    <p:extLst>
      <p:ext uri="{BB962C8B-B14F-4D97-AF65-F5344CB8AC3E}">
        <p14:creationId xmlns:p14="http://schemas.microsoft.com/office/powerpoint/2010/main" val="3175405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This slide is to provide you with a visual of Manager Evaluation step – Request Acknowledgement.  </a:t>
            </a:r>
          </a:p>
          <a:p>
            <a:endParaRPr lang="en-US"/>
          </a:p>
          <a:p>
            <a:r>
              <a:rPr lang="en-US"/>
              <a:t>After the in-person meeting which coincides with the Employee, Review Manager’s Evaluation, Review with Manager step.  </a:t>
            </a:r>
          </a:p>
          <a:p>
            <a:endParaRPr lang="en-US"/>
          </a:p>
          <a:p>
            <a:r>
              <a:rPr lang="en-US"/>
              <a:t>The discussion takes place, and the manager will request an acknowledgement from the employee</a:t>
            </a:r>
            <a:endParaRPr/>
          </a:p>
        </p:txBody>
      </p:sp>
    </p:spTree>
    <p:extLst>
      <p:ext uri="{BB962C8B-B14F-4D97-AF65-F5344CB8AC3E}">
        <p14:creationId xmlns:p14="http://schemas.microsoft.com/office/powerpoint/2010/main" val="1495837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This slide provides a visual of what the employee will see when they access the evaluation to acknowledge.</a:t>
            </a:r>
            <a:endParaRPr/>
          </a:p>
        </p:txBody>
      </p:sp>
    </p:spTree>
    <p:extLst>
      <p:ext uri="{BB962C8B-B14F-4D97-AF65-F5344CB8AC3E}">
        <p14:creationId xmlns:p14="http://schemas.microsoft.com/office/powerpoint/2010/main" val="215274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If the manager has requested acknowledgement from the employee and by the due date employee has not yet acknowledged the evaluation, the manager has the ability to override the employee’s acknowledgement</a:t>
            </a:r>
            <a:endParaRPr/>
          </a:p>
        </p:txBody>
      </p:sp>
    </p:spTree>
    <p:extLst>
      <p:ext uri="{BB962C8B-B14F-4D97-AF65-F5344CB8AC3E}">
        <p14:creationId xmlns:p14="http://schemas.microsoft.com/office/powerpoint/2010/main" val="3231879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When overriding the acknowledgment, the manager will select a reason for the override.  The two reasons available are:  Employee Not Available and Employee Refused.</a:t>
            </a:r>
          </a:p>
          <a:p>
            <a:r>
              <a:rPr lang="en-US"/>
              <a:t>Once the reason has been selected the manger will confirm the override</a:t>
            </a:r>
            <a:endParaRPr/>
          </a:p>
        </p:txBody>
      </p:sp>
    </p:spTree>
    <p:extLst>
      <p:ext uri="{BB962C8B-B14F-4D97-AF65-F5344CB8AC3E}">
        <p14:creationId xmlns:p14="http://schemas.microsoft.com/office/powerpoint/2010/main" val="279756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pPr>
              <a:defRPr>
                <a:latin typeface="Helvetica Neue"/>
                <a:ea typeface="Helvetica Neue"/>
                <a:cs typeface="Helvetica Neue"/>
                <a:sym typeface="Helvetica Neue"/>
              </a:defRPr>
            </a:pPr>
            <a:r>
              <a:t>Easy</a:t>
            </a:r>
          </a:p>
          <a:p>
            <a:pPr>
              <a:defRPr>
                <a:latin typeface="Helvetica Neue"/>
                <a:ea typeface="Helvetica Neue"/>
                <a:cs typeface="Helvetica Neue"/>
                <a:sym typeface="Helvetica Neue"/>
              </a:defRPr>
            </a:pPr>
            <a:r>
              <a:t>Fast</a:t>
            </a:r>
          </a:p>
          <a:p>
            <a:pPr>
              <a:defRPr>
                <a:latin typeface="Helvetica Neue"/>
                <a:ea typeface="Helvetica Neue"/>
                <a:cs typeface="Helvetica Neue"/>
                <a:sym typeface="Helvetica Neue"/>
              </a:defRPr>
            </a:pPr>
            <a:r>
              <a:t>Paperless</a:t>
            </a:r>
          </a:p>
        </p:txBody>
      </p:sp>
    </p:spTree>
    <p:extLst>
      <p:ext uri="{BB962C8B-B14F-4D97-AF65-F5344CB8AC3E}">
        <p14:creationId xmlns:p14="http://schemas.microsoft.com/office/powerpoint/2010/main" val="1603310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Once the manager’s evaluation has been acknowledged, the manager will then submit the evaluation for approval by the next level manager</a:t>
            </a:r>
            <a:endParaRPr/>
          </a:p>
        </p:txBody>
      </p:sp>
    </p:spTree>
    <p:extLst>
      <p:ext uri="{BB962C8B-B14F-4D97-AF65-F5344CB8AC3E}">
        <p14:creationId xmlns:p14="http://schemas.microsoft.com/office/powerpoint/2010/main" val="295312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The next level manager will view the performance document, provide comments and will either approve or deny the performance evaluation.</a:t>
            </a:r>
          </a:p>
          <a:p>
            <a:endParaRPr lang="en-US"/>
          </a:p>
          <a:p>
            <a:r>
              <a:rPr lang="en-US"/>
              <a:t>Once the evaluation has been approved, the document will be closed.</a:t>
            </a:r>
            <a:endParaRPr/>
          </a:p>
        </p:txBody>
      </p:sp>
    </p:spTree>
    <p:extLst>
      <p:ext uri="{BB962C8B-B14F-4D97-AF65-F5344CB8AC3E}">
        <p14:creationId xmlns:p14="http://schemas.microsoft.com/office/powerpoint/2010/main" val="1517891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performance evaluation is closed the Manager will access all closed documents for his/her team under Manager Self Service, Team Performance, Historical Documents</a:t>
            </a:r>
          </a:p>
        </p:txBody>
      </p:sp>
    </p:spTree>
    <p:extLst>
      <p:ext uri="{BB962C8B-B14F-4D97-AF65-F5344CB8AC3E}">
        <p14:creationId xmlns:p14="http://schemas.microsoft.com/office/powerpoint/2010/main" val="2008547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Employee, they will have access to closed evaluations under Employee Self Service, Performance, My Historical Documents</a:t>
            </a:r>
          </a:p>
        </p:txBody>
      </p:sp>
    </p:spTree>
    <p:extLst>
      <p:ext uri="{BB962C8B-B14F-4D97-AF65-F5344CB8AC3E}">
        <p14:creationId xmlns:p14="http://schemas.microsoft.com/office/powerpoint/2010/main" val="4182563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Employee, they will have access to closed evaluations under Employee Self Service, Performance, My Historical Documents</a:t>
            </a:r>
          </a:p>
        </p:txBody>
      </p:sp>
    </p:spTree>
    <p:extLst>
      <p:ext uri="{BB962C8B-B14F-4D97-AF65-F5344CB8AC3E}">
        <p14:creationId xmlns:p14="http://schemas.microsoft.com/office/powerpoint/2010/main" val="1373804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p>
            <a:r>
              <a:t>Joyce </a:t>
            </a:r>
          </a:p>
        </p:txBody>
      </p:sp>
    </p:spTree>
    <p:extLst>
      <p:ext uri="{BB962C8B-B14F-4D97-AF65-F5344CB8AC3E}">
        <p14:creationId xmlns:p14="http://schemas.microsoft.com/office/powerpoint/2010/main" val="992061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a:spLocks noGrp="1" noRot="1" noChangeAspect="1"/>
          </p:cNvSpPr>
          <p:nvPr>
            <p:ph type="sldImg"/>
          </p:nvPr>
        </p:nvSpPr>
        <p:spPr>
          <a:prstGeom prst="rect">
            <a:avLst/>
          </a:prstGeom>
        </p:spPr>
        <p:txBody>
          <a:bodyPr/>
          <a:lstStyle/>
          <a:p>
            <a:endParaRPr/>
          </a:p>
        </p:txBody>
      </p:sp>
      <p:sp>
        <p:nvSpPr>
          <p:cNvPr id="587" name="Shape 587"/>
          <p:cNvSpPr>
            <a:spLocks noGrp="1"/>
          </p:cNvSpPr>
          <p:nvPr>
            <p:ph type="body" sz="quarter" idx="1"/>
          </p:nvPr>
        </p:nvSpPr>
        <p:spPr>
          <a:prstGeom prst="rect">
            <a:avLst/>
          </a:prstGeom>
        </p:spPr>
        <p:txBody>
          <a:bodyPr/>
          <a:lstStyle/>
          <a:p>
            <a:r>
              <a:t>Joyce </a:t>
            </a:r>
          </a:p>
        </p:txBody>
      </p:sp>
    </p:spTree>
    <p:extLst>
      <p:ext uri="{BB962C8B-B14F-4D97-AF65-F5344CB8AC3E}">
        <p14:creationId xmlns:p14="http://schemas.microsoft.com/office/powerpoint/2010/main" val="4203408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New form; 1 form for all</a:t>
            </a:r>
          </a:p>
          <a:p>
            <a:r>
              <a:t>Universal Behavior Expectations</a:t>
            </a:r>
          </a:p>
          <a:p>
            <a:r>
              <a:t>USPS Rating Cycle - Jan 1 - Dec 31</a:t>
            </a:r>
          </a:p>
          <a:p>
            <a:r>
              <a:t>Change ratings for A&amp;P and USPS to</a:t>
            </a:r>
          </a:p>
          <a:p>
            <a:r>
              <a:t>Leading performance</a:t>
            </a:r>
          </a:p>
          <a:p>
            <a:r>
              <a:t>Strong performance</a:t>
            </a:r>
          </a:p>
          <a:p>
            <a:r>
              <a:t>Solid performance</a:t>
            </a:r>
          </a:p>
          <a:p>
            <a:r>
              <a:t>Not meeting expectations</a:t>
            </a:r>
          </a:p>
          <a:p>
            <a:endParaRPr/>
          </a:p>
          <a:p>
            <a:endParaRPr/>
          </a:p>
          <a:p>
            <a:r>
              <a:t>The automated workflow of ePerformance will streamline the current, clunky paper process</a:t>
            </a:r>
          </a:p>
        </p:txBody>
      </p:sp>
    </p:spTree>
    <p:extLst>
      <p:ext uri="{BB962C8B-B14F-4D97-AF65-F5344CB8AC3E}">
        <p14:creationId xmlns:p14="http://schemas.microsoft.com/office/powerpoint/2010/main" val="1683046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88477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0623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155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6710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Rectangle 6"/>
          <p:cNvSpPr/>
          <p:nvPr/>
        </p:nvSpPr>
        <p:spPr>
          <a:xfrm>
            <a:off x="2382" y="6400800"/>
            <a:ext cx="9141619" cy="457200"/>
          </a:xfrm>
          <a:prstGeom prst="rect">
            <a:avLst/>
          </a:prstGeom>
          <a:solidFill>
            <a:schemeClr val="accent2"/>
          </a:solidFill>
          <a:ln w="12700">
            <a:miter lim="400000"/>
          </a:ln>
        </p:spPr>
        <p:txBody>
          <a:bodyPr lIns="45718" tIns="45718" rIns="45718" bIns="45718"/>
          <a:lstStyle/>
          <a:p>
            <a:endParaRPr/>
          </a:p>
        </p:txBody>
      </p:sp>
      <p:sp>
        <p:nvSpPr>
          <p:cNvPr id="12" name="Rectangle 7"/>
          <p:cNvSpPr/>
          <p:nvPr/>
        </p:nvSpPr>
        <p:spPr>
          <a:xfrm>
            <a:off x="12" y="6334316"/>
            <a:ext cx="9141619" cy="64010"/>
          </a:xfrm>
          <a:prstGeom prst="rect">
            <a:avLst/>
          </a:prstGeom>
          <a:solidFill>
            <a:schemeClr val="accent1"/>
          </a:solidFill>
          <a:ln w="12700">
            <a:miter lim="400000"/>
          </a:ln>
        </p:spPr>
        <p:txBody>
          <a:bodyPr lIns="45718" tIns="45718" rIns="45718" bIns="45718"/>
          <a:lstStyle/>
          <a:p>
            <a:endParaRPr/>
          </a:p>
        </p:txBody>
      </p:sp>
      <p:sp>
        <p:nvSpPr>
          <p:cNvPr id="13" name="Title Text"/>
          <p:cNvSpPr txBox="1">
            <a:spLocks noGrp="1"/>
          </p:cNvSpPr>
          <p:nvPr>
            <p:ph type="title"/>
          </p:nvPr>
        </p:nvSpPr>
        <p:spPr>
          <a:xfrm>
            <a:off x="822960" y="758951"/>
            <a:ext cx="7543801" cy="3566162"/>
          </a:xfrm>
          <a:prstGeom prst="rect">
            <a:avLst/>
          </a:prstGeom>
        </p:spPr>
        <p:txBody>
          <a:bodyPr anchor="b"/>
          <a:lstStyle>
            <a:lvl1pPr algn="l" defTabSz="914400">
              <a:lnSpc>
                <a:spcPct val="85000"/>
              </a:lnSpc>
              <a:defRPr sz="8000" spc="-50">
                <a:solidFill>
                  <a:srgbClr val="262626"/>
                </a:solidFill>
                <a:latin typeface="Calibri Light"/>
                <a:ea typeface="Calibri Light"/>
                <a:cs typeface="Calibri Light"/>
                <a:sym typeface="Calibri Light"/>
              </a:defRPr>
            </a:lvl1pPr>
          </a:lstStyle>
          <a:p>
            <a:r>
              <a:t>Title Text</a:t>
            </a:r>
          </a:p>
        </p:txBody>
      </p:sp>
      <p:sp>
        <p:nvSpPr>
          <p:cNvPr id="14" name="Body Level One…"/>
          <p:cNvSpPr txBox="1">
            <a:spLocks noGrp="1"/>
          </p:cNvSpPr>
          <p:nvPr>
            <p:ph type="body" sz="quarter" idx="1"/>
          </p:nvPr>
        </p:nvSpPr>
        <p:spPr>
          <a:xfrm>
            <a:off x="825038" y="4455621"/>
            <a:ext cx="7543801" cy="1143002"/>
          </a:xfrm>
          <a:prstGeom prst="rect">
            <a:avLst/>
          </a:prstGeom>
        </p:spPr>
        <p:txBody>
          <a:bodyPr/>
          <a:lstStyle>
            <a:lvl1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1pPr>
            <a:lvl2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2pPr>
            <a:lvl3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3pPr>
            <a:lvl4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4pPr>
            <a:lvl5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15" name="Straight Connector 8"/>
          <p:cNvSpPr/>
          <p:nvPr/>
        </p:nvSpPr>
        <p:spPr>
          <a:xfrm>
            <a:off x="905743" y="4343400"/>
            <a:ext cx="7406642" cy="0"/>
          </a:xfrm>
          <a:prstGeom prst="line">
            <a:avLst/>
          </a:prstGeom>
          <a:ln w="6350">
            <a:solidFill>
              <a:srgbClr val="808080"/>
            </a:solidFill>
          </a:ln>
        </p:spPr>
        <p:txBody>
          <a:bodyPr lIns="45718" tIns="45718" rIns="45718" bIns="45718"/>
          <a:lstStyle/>
          <a:p>
            <a:endParaRPr/>
          </a:p>
        </p:txBody>
      </p:sp>
      <p:sp>
        <p:nvSpPr>
          <p:cNvPr id="16"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8B83-9EE6-4F5B-BF83-87458EFF7C8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E6975EE-1883-4A16-A8F7-B8EC47FA510E}"/>
              </a:ext>
            </a:extLst>
          </p:cNvPr>
          <p:cNvSpPr>
            <a:spLocks noGrp="1"/>
          </p:cNvSpPr>
          <p:nvPr>
            <p:ph type="body" sz="half" idx="1"/>
          </p:nvPr>
        </p:nvSpPr>
        <p:spPr>
          <a:xfrm>
            <a:off x="522818" y="1600200"/>
            <a:ext cx="4093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53FFA6-1C68-4E6A-A3B6-AEA2A1BB1778}"/>
              </a:ext>
            </a:extLst>
          </p:cNvPr>
          <p:cNvSpPr>
            <a:spLocks noGrp="1"/>
          </p:cNvSpPr>
          <p:nvPr>
            <p:ph sz="half" idx="2"/>
          </p:nvPr>
        </p:nvSpPr>
        <p:spPr>
          <a:xfrm>
            <a:off x="4819651" y="1600200"/>
            <a:ext cx="4095749"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D6F16DC-3339-45B4-AC0E-857D19A6FC81}"/>
              </a:ext>
            </a:extLst>
          </p:cNvPr>
          <p:cNvSpPr>
            <a:spLocks noGrp="1"/>
          </p:cNvSpPr>
          <p:nvPr>
            <p:ph type="sldNum" sz="quarter" idx="10"/>
          </p:nvPr>
        </p:nvSpPr>
        <p:spPr>
          <a:xfrm>
            <a:off x="8411730" y="6400415"/>
            <a:ext cx="275071" cy="276995"/>
          </a:xfrm>
        </p:spPr>
        <p:txBody>
          <a:bodyPr/>
          <a:lstStyle/>
          <a:p>
            <a:fld id="{8D637BDE-139F-F64C-9F6D-A75C4D60CFCC}" type="slidenum">
              <a:rPr lang="en-US" smtClean="0"/>
              <a:pPr/>
              <a:t>‹#›</a:t>
            </a:fld>
            <a:endParaRPr lang="en-US"/>
          </a:p>
        </p:txBody>
      </p:sp>
    </p:spTree>
    <p:extLst>
      <p:ext uri="{BB962C8B-B14F-4D97-AF65-F5344CB8AC3E}">
        <p14:creationId xmlns:p14="http://schemas.microsoft.com/office/powerpoint/2010/main" val="3321661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 name="Rectangle 6"/>
          <p:cNvSpPr/>
          <p:nvPr/>
        </p:nvSpPr>
        <p:spPr>
          <a:xfrm>
            <a:off x="0" y="6400800"/>
            <a:ext cx="9144001" cy="457200"/>
          </a:xfrm>
          <a:prstGeom prst="rect">
            <a:avLst/>
          </a:prstGeom>
          <a:solidFill>
            <a:schemeClr val="accent2"/>
          </a:solidFill>
          <a:ln w="12700">
            <a:miter lim="400000"/>
          </a:ln>
        </p:spPr>
        <p:txBody>
          <a:bodyPr lIns="45718" tIns="45718" rIns="45718" bIns="45718"/>
          <a:lstStyle/>
          <a:p>
            <a:endParaRPr/>
          </a:p>
        </p:txBody>
      </p:sp>
      <p:sp>
        <p:nvSpPr>
          <p:cNvPr id="24" name="Rectangle 8"/>
          <p:cNvSpPr/>
          <p:nvPr/>
        </p:nvSpPr>
        <p:spPr>
          <a:xfrm>
            <a:off x="0" y="6334314"/>
            <a:ext cx="9144001" cy="66001"/>
          </a:xfrm>
          <a:prstGeom prst="rect">
            <a:avLst/>
          </a:prstGeom>
          <a:solidFill>
            <a:schemeClr val="accent1"/>
          </a:solidFill>
          <a:ln w="12700">
            <a:miter lim="400000"/>
          </a:ln>
        </p:spPr>
        <p:txBody>
          <a:bodyPr lIns="45718" tIns="45718" rIns="45718" bIns="45718"/>
          <a:lstStyle/>
          <a:p>
            <a:endParaRPr/>
          </a:p>
        </p:txBody>
      </p:sp>
      <p:sp>
        <p:nvSpPr>
          <p:cNvPr id="25" name="Straight Connector 9"/>
          <p:cNvSpPr/>
          <p:nvPr/>
        </p:nvSpPr>
        <p:spPr>
          <a:xfrm>
            <a:off x="895149" y="1737845"/>
            <a:ext cx="7475220" cy="2"/>
          </a:xfrm>
          <a:prstGeom prst="line">
            <a:avLst/>
          </a:prstGeom>
          <a:ln w="6350">
            <a:solidFill>
              <a:srgbClr val="808080"/>
            </a:solidFill>
          </a:ln>
        </p:spPr>
        <p:txBody>
          <a:bodyPr lIns="45718" tIns="45718" rIns="45718" bIns="45718"/>
          <a:lstStyle/>
          <a:p>
            <a:endParaRPr/>
          </a:p>
        </p:txBody>
      </p:sp>
      <p:sp>
        <p:nvSpPr>
          <p:cNvPr id="26" name="Title Text"/>
          <p:cNvSpPr txBox="1">
            <a:spLocks noGrp="1"/>
          </p:cNvSpPr>
          <p:nvPr>
            <p:ph type="title"/>
          </p:nvPr>
        </p:nvSpPr>
        <p:spPr>
          <a:xfrm>
            <a:off x="822960" y="286603"/>
            <a:ext cx="7543801" cy="1450758"/>
          </a:xfrm>
          <a:prstGeom prst="rect">
            <a:avLst/>
          </a:prstGeom>
        </p:spPr>
        <p:txBody>
          <a:bodyPr anchor="b"/>
          <a:lstStyle>
            <a:lvl1pPr algn="l" defTabSz="914400">
              <a:lnSpc>
                <a:spcPct val="85000"/>
              </a:lnSpc>
              <a:defRPr sz="4800" spc="-50">
                <a:solidFill>
                  <a:srgbClr val="404040"/>
                </a:solidFill>
                <a:latin typeface="Calibri Light"/>
                <a:ea typeface="Calibri Light"/>
                <a:cs typeface="Calibri Light"/>
                <a:sym typeface="Calibri Light"/>
              </a:defRPr>
            </a:lvl1pPr>
          </a:lstStyle>
          <a:p>
            <a:r>
              <a:t>Title Text</a:t>
            </a:r>
          </a:p>
        </p:txBody>
      </p:sp>
      <p:sp>
        <p:nvSpPr>
          <p:cNvPr id="27" name="Body Level One…"/>
          <p:cNvSpPr txBox="1">
            <a:spLocks noGrp="1"/>
          </p:cNvSpPr>
          <p:nvPr>
            <p:ph type="body" idx="1"/>
          </p:nvPr>
        </p:nvSpPr>
        <p:spPr>
          <a:xfrm>
            <a:off x="822958" y="1845734"/>
            <a:ext cx="7543803" cy="4023360"/>
          </a:xfrm>
          <a:prstGeom prst="rect">
            <a:avLst/>
          </a:prstGeom>
        </p:spPr>
        <p:txBody>
          <a:bodyPr lIns="0" tIns="0" rIns="0" bIns="0"/>
          <a:lstStyle>
            <a:lvl1pPr marL="91438" indent="-91438" defTabSz="914400">
              <a:lnSpc>
                <a:spcPct val="90000"/>
              </a:lnSpc>
              <a:spcBef>
                <a:spcPts val="1200"/>
              </a:spcBef>
              <a:buClr>
                <a:schemeClr val="accent1"/>
              </a:buClr>
              <a:buFont typeface="Trebuchet MS"/>
              <a:buChar char=" "/>
              <a:defRPr sz="2000">
                <a:solidFill>
                  <a:srgbClr val="404040"/>
                </a:solidFill>
              </a:defRPr>
            </a:lvl1pPr>
            <a:lvl2pPr marL="404368" indent="-203200" defTabSz="914400">
              <a:lnSpc>
                <a:spcPct val="90000"/>
              </a:lnSpc>
              <a:spcBef>
                <a:spcPts val="1200"/>
              </a:spcBef>
              <a:buClr>
                <a:schemeClr val="accent1"/>
              </a:buClr>
              <a:buFont typeface="Trebuchet MS"/>
              <a:buChar char="◦"/>
              <a:defRPr sz="2000">
                <a:solidFill>
                  <a:srgbClr val="404040"/>
                </a:solidFill>
              </a:defRPr>
            </a:lvl2pPr>
            <a:lvl3pPr marL="645304" indent="-261256" defTabSz="914400">
              <a:lnSpc>
                <a:spcPct val="90000"/>
              </a:lnSpc>
              <a:spcBef>
                <a:spcPts val="1200"/>
              </a:spcBef>
              <a:buClr>
                <a:schemeClr val="accent1"/>
              </a:buClr>
              <a:buFont typeface="Trebuchet MS"/>
              <a:buChar char="◦"/>
              <a:defRPr sz="2000">
                <a:solidFill>
                  <a:srgbClr val="404040"/>
                </a:solidFill>
              </a:defRPr>
            </a:lvl3pPr>
            <a:lvl4pPr marL="828185" indent="-261257" defTabSz="914400">
              <a:lnSpc>
                <a:spcPct val="90000"/>
              </a:lnSpc>
              <a:spcBef>
                <a:spcPts val="1200"/>
              </a:spcBef>
              <a:buClr>
                <a:schemeClr val="accent1"/>
              </a:buClr>
              <a:buFont typeface="Trebuchet MS"/>
              <a:buChar char="◦"/>
              <a:defRPr sz="2000">
                <a:solidFill>
                  <a:srgbClr val="404040"/>
                </a:solidFill>
              </a:defRPr>
            </a:lvl4pPr>
            <a:lvl5pPr marL="1011065" indent="-261257" defTabSz="914400">
              <a:lnSpc>
                <a:spcPct val="90000"/>
              </a:lnSpc>
              <a:spcBef>
                <a:spcPts val="1200"/>
              </a:spcBef>
              <a:buClr>
                <a:schemeClr val="accent1"/>
              </a:buClr>
              <a:buFont typeface="Trebuchet MS"/>
              <a:buChar cha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5" name="Rectangle 6"/>
          <p:cNvSpPr/>
          <p:nvPr/>
        </p:nvSpPr>
        <p:spPr>
          <a:xfrm>
            <a:off x="2382" y="6400800"/>
            <a:ext cx="9141619" cy="457200"/>
          </a:xfrm>
          <a:prstGeom prst="rect">
            <a:avLst/>
          </a:prstGeom>
          <a:solidFill>
            <a:schemeClr val="accent2"/>
          </a:solidFill>
          <a:ln w="12700">
            <a:miter lim="400000"/>
          </a:ln>
        </p:spPr>
        <p:txBody>
          <a:bodyPr lIns="45718" tIns="45718" rIns="45718" bIns="45718"/>
          <a:lstStyle/>
          <a:p>
            <a:endParaRPr/>
          </a:p>
        </p:txBody>
      </p:sp>
      <p:sp>
        <p:nvSpPr>
          <p:cNvPr id="36" name="Rectangle 7"/>
          <p:cNvSpPr/>
          <p:nvPr/>
        </p:nvSpPr>
        <p:spPr>
          <a:xfrm>
            <a:off x="12" y="6334316"/>
            <a:ext cx="9141619" cy="64010"/>
          </a:xfrm>
          <a:prstGeom prst="rect">
            <a:avLst/>
          </a:prstGeom>
          <a:solidFill>
            <a:schemeClr val="accent1"/>
          </a:solidFill>
          <a:ln w="12700">
            <a:miter lim="400000"/>
          </a:ln>
        </p:spPr>
        <p:txBody>
          <a:bodyPr lIns="45718" tIns="45718" rIns="45718" bIns="45718"/>
          <a:lstStyle/>
          <a:p>
            <a:endParaRPr/>
          </a:p>
        </p:txBody>
      </p:sp>
      <p:sp>
        <p:nvSpPr>
          <p:cNvPr id="37" name="Title Text"/>
          <p:cNvSpPr txBox="1">
            <a:spLocks noGrp="1"/>
          </p:cNvSpPr>
          <p:nvPr>
            <p:ph type="title"/>
          </p:nvPr>
        </p:nvSpPr>
        <p:spPr>
          <a:xfrm>
            <a:off x="822960" y="758951"/>
            <a:ext cx="7543801" cy="3566162"/>
          </a:xfrm>
          <a:prstGeom prst="rect">
            <a:avLst/>
          </a:prstGeom>
        </p:spPr>
        <p:txBody>
          <a:bodyPr anchor="b"/>
          <a:lstStyle>
            <a:lvl1pPr algn="l" defTabSz="914400">
              <a:lnSpc>
                <a:spcPct val="85000"/>
              </a:lnSpc>
              <a:defRPr sz="8000" spc="-50">
                <a:solidFill>
                  <a:srgbClr val="262626"/>
                </a:solidFill>
                <a:latin typeface="Calibri Light"/>
                <a:ea typeface="Calibri Light"/>
                <a:cs typeface="Calibri Light"/>
                <a:sym typeface="Calibri Light"/>
              </a:defRPr>
            </a:lvl1pPr>
          </a:lstStyle>
          <a:p>
            <a:r>
              <a:t>Title Text</a:t>
            </a:r>
          </a:p>
        </p:txBody>
      </p:sp>
      <p:sp>
        <p:nvSpPr>
          <p:cNvPr id="38" name="Body Level One…"/>
          <p:cNvSpPr txBox="1">
            <a:spLocks noGrp="1"/>
          </p:cNvSpPr>
          <p:nvPr>
            <p:ph type="body" sz="quarter" idx="1"/>
          </p:nvPr>
        </p:nvSpPr>
        <p:spPr>
          <a:xfrm>
            <a:off x="822960" y="4453128"/>
            <a:ext cx="7543801" cy="1143002"/>
          </a:xfrm>
          <a:prstGeom prst="rect">
            <a:avLst/>
          </a:prstGeom>
        </p:spPr>
        <p:txBody>
          <a:bodyPr/>
          <a:lstStyle>
            <a:lvl1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1pPr>
            <a:lvl2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2pPr>
            <a:lvl3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3pPr>
            <a:lvl4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4pPr>
            <a:lvl5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39" name="Straight Connector 8"/>
          <p:cNvSpPr/>
          <p:nvPr/>
        </p:nvSpPr>
        <p:spPr>
          <a:xfrm>
            <a:off x="905743" y="4343400"/>
            <a:ext cx="7406642" cy="0"/>
          </a:xfrm>
          <a:prstGeom prst="line">
            <a:avLst/>
          </a:prstGeom>
          <a:ln w="6350">
            <a:solidFill>
              <a:srgbClr val="808080"/>
            </a:solidFill>
          </a:ln>
        </p:spPr>
        <p:txBody>
          <a:bodyPr lIns="45718" tIns="45718" rIns="45718" bIns="45718"/>
          <a:lstStyle/>
          <a:p>
            <a:endParaRPr/>
          </a:p>
        </p:txBody>
      </p:sp>
      <p:sp>
        <p:nvSpPr>
          <p:cNvPr id="40"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Rectangle 6"/>
          <p:cNvSpPr/>
          <p:nvPr/>
        </p:nvSpPr>
        <p:spPr>
          <a:xfrm>
            <a:off x="0" y="6400800"/>
            <a:ext cx="9144001" cy="457200"/>
          </a:xfrm>
          <a:prstGeom prst="rect">
            <a:avLst/>
          </a:prstGeom>
          <a:solidFill>
            <a:schemeClr val="accent2"/>
          </a:solidFill>
          <a:ln w="12700">
            <a:miter lim="400000"/>
          </a:ln>
        </p:spPr>
        <p:txBody>
          <a:bodyPr lIns="45718" tIns="45718" rIns="45718" bIns="45718"/>
          <a:lstStyle/>
          <a:p>
            <a:endParaRPr/>
          </a:p>
        </p:txBody>
      </p:sp>
      <p:sp>
        <p:nvSpPr>
          <p:cNvPr id="48" name="Rectangle 8"/>
          <p:cNvSpPr/>
          <p:nvPr/>
        </p:nvSpPr>
        <p:spPr>
          <a:xfrm>
            <a:off x="0" y="6334314"/>
            <a:ext cx="9144001" cy="66001"/>
          </a:xfrm>
          <a:prstGeom prst="rect">
            <a:avLst/>
          </a:prstGeom>
          <a:solidFill>
            <a:schemeClr val="accent1"/>
          </a:solidFill>
          <a:ln w="12700">
            <a:miter lim="400000"/>
          </a:ln>
        </p:spPr>
        <p:txBody>
          <a:bodyPr lIns="45718" tIns="45718" rIns="45718" bIns="45718"/>
          <a:lstStyle/>
          <a:p>
            <a:endParaRPr/>
          </a:p>
        </p:txBody>
      </p:sp>
      <p:sp>
        <p:nvSpPr>
          <p:cNvPr id="49" name="Straight Connector 9"/>
          <p:cNvSpPr/>
          <p:nvPr/>
        </p:nvSpPr>
        <p:spPr>
          <a:xfrm>
            <a:off x="895149" y="1737845"/>
            <a:ext cx="7475220" cy="2"/>
          </a:xfrm>
          <a:prstGeom prst="line">
            <a:avLst/>
          </a:prstGeom>
          <a:ln w="6350">
            <a:solidFill>
              <a:srgbClr val="808080"/>
            </a:solidFill>
          </a:ln>
        </p:spPr>
        <p:txBody>
          <a:bodyPr lIns="45718" tIns="45718" rIns="45718" bIns="45718"/>
          <a:lstStyle/>
          <a:p>
            <a:endParaRPr/>
          </a:p>
        </p:txBody>
      </p:sp>
      <p:sp>
        <p:nvSpPr>
          <p:cNvPr id="50" name="Title Text"/>
          <p:cNvSpPr txBox="1">
            <a:spLocks noGrp="1"/>
          </p:cNvSpPr>
          <p:nvPr>
            <p:ph type="title"/>
          </p:nvPr>
        </p:nvSpPr>
        <p:spPr>
          <a:xfrm>
            <a:off x="822960" y="286603"/>
            <a:ext cx="7543801" cy="1450758"/>
          </a:xfrm>
          <a:prstGeom prst="rect">
            <a:avLst/>
          </a:prstGeom>
        </p:spPr>
        <p:txBody>
          <a:bodyPr anchor="b"/>
          <a:lstStyle>
            <a:lvl1pPr algn="l" defTabSz="914400">
              <a:lnSpc>
                <a:spcPct val="85000"/>
              </a:lnSpc>
              <a:defRPr sz="4800" spc="-50">
                <a:solidFill>
                  <a:srgbClr val="404040"/>
                </a:solidFill>
                <a:latin typeface="Calibri Light"/>
                <a:ea typeface="Calibri Light"/>
                <a:cs typeface="Calibri Light"/>
                <a:sym typeface="Calibri Light"/>
              </a:defRPr>
            </a:lvl1pPr>
          </a:lstStyle>
          <a:p>
            <a:r>
              <a:t>Title Text</a:t>
            </a:r>
          </a:p>
        </p:txBody>
      </p:sp>
      <p:sp>
        <p:nvSpPr>
          <p:cNvPr id="51" name="Body Level One…"/>
          <p:cNvSpPr txBox="1">
            <a:spLocks noGrp="1"/>
          </p:cNvSpPr>
          <p:nvPr>
            <p:ph type="body" sz="quarter" idx="1"/>
          </p:nvPr>
        </p:nvSpPr>
        <p:spPr>
          <a:xfrm>
            <a:off x="822960" y="1846052"/>
            <a:ext cx="3703321" cy="736284"/>
          </a:xfrm>
          <a:prstGeom prst="rect">
            <a:avLst/>
          </a:prstGeom>
        </p:spPr>
        <p:txBody>
          <a:bodyPr anchor="ctr"/>
          <a:lstStyle>
            <a:lvl1pPr marL="0" indent="0" defTabSz="914400">
              <a:lnSpc>
                <a:spcPct val="90000"/>
              </a:lnSpc>
              <a:spcBef>
                <a:spcPts val="1200"/>
              </a:spcBef>
              <a:buSzTx/>
              <a:buFontTx/>
              <a:buNone/>
              <a:defRPr sz="2000" cap="all">
                <a:solidFill>
                  <a:srgbClr val="637052"/>
                </a:solidFill>
              </a:defRPr>
            </a:lvl1pPr>
            <a:lvl2pPr marL="0" indent="0" defTabSz="914400">
              <a:lnSpc>
                <a:spcPct val="90000"/>
              </a:lnSpc>
              <a:spcBef>
                <a:spcPts val="1200"/>
              </a:spcBef>
              <a:buSzTx/>
              <a:buFontTx/>
              <a:buNone/>
              <a:defRPr sz="2000" cap="all">
                <a:solidFill>
                  <a:srgbClr val="637052"/>
                </a:solidFill>
              </a:defRPr>
            </a:lvl2pPr>
            <a:lvl3pPr marL="0" indent="0" defTabSz="914400">
              <a:lnSpc>
                <a:spcPct val="90000"/>
              </a:lnSpc>
              <a:spcBef>
                <a:spcPts val="1200"/>
              </a:spcBef>
              <a:buSzTx/>
              <a:buFontTx/>
              <a:buNone/>
              <a:defRPr sz="2000" cap="all">
                <a:solidFill>
                  <a:srgbClr val="637052"/>
                </a:solidFill>
              </a:defRPr>
            </a:lvl3pPr>
            <a:lvl4pPr marL="0" indent="0" defTabSz="914400">
              <a:lnSpc>
                <a:spcPct val="90000"/>
              </a:lnSpc>
              <a:spcBef>
                <a:spcPts val="1200"/>
              </a:spcBef>
              <a:buSzTx/>
              <a:buFontTx/>
              <a:buNone/>
              <a:defRPr sz="2000" cap="all">
                <a:solidFill>
                  <a:srgbClr val="637052"/>
                </a:solidFill>
              </a:defRPr>
            </a:lvl4pPr>
            <a:lvl5pPr marL="0" indent="0" defTabSz="914400">
              <a:lnSpc>
                <a:spcPct val="90000"/>
              </a:lnSpc>
              <a:spcBef>
                <a:spcPts val="1200"/>
              </a:spcBef>
              <a:buSzTx/>
              <a:buFontTx/>
              <a:buNone/>
              <a:defRPr sz="2000" cap="all">
                <a:solidFill>
                  <a:srgbClr val="637052"/>
                </a:solidFill>
              </a:defRPr>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63440" y="1846052"/>
            <a:ext cx="3703321" cy="736284"/>
          </a:xfrm>
          <a:prstGeom prst="rect">
            <a:avLst/>
          </a:prstGeom>
        </p:spPr>
        <p:txBody>
          <a:bodyPr anchor="ctr"/>
          <a:lstStyle/>
          <a:p>
            <a:pPr marL="91438" indent="-91438" defTabSz="914400">
              <a:lnSpc>
                <a:spcPct val="90000"/>
              </a:lnSpc>
              <a:spcBef>
                <a:spcPts val="1200"/>
              </a:spcBef>
              <a:buClr>
                <a:schemeClr val="accent1"/>
              </a:buClr>
              <a:buFont typeface="Trebuchet MS"/>
              <a:buChar char=" "/>
              <a:defRPr sz="2000">
                <a:solidFill>
                  <a:srgbClr val="404040"/>
                </a:solidFill>
              </a:defRPr>
            </a:pPr>
            <a:endParaRPr/>
          </a:p>
        </p:txBody>
      </p:sp>
      <p:sp>
        <p:nvSpPr>
          <p:cNvPr id="53"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0" name="Rectangle 4"/>
          <p:cNvSpPr/>
          <p:nvPr/>
        </p:nvSpPr>
        <p:spPr>
          <a:xfrm>
            <a:off x="2382" y="6400800"/>
            <a:ext cx="9141619" cy="457200"/>
          </a:xfrm>
          <a:prstGeom prst="rect">
            <a:avLst/>
          </a:prstGeom>
          <a:solidFill>
            <a:schemeClr val="accent2"/>
          </a:solidFill>
          <a:ln w="12700">
            <a:miter lim="400000"/>
          </a:ln>
        </p:spPr>
        <p:txBody>
          <a:bodyPr lIns="45718" tIns="45718" rIns="45718" bIns="45718"/>
          <a:lstStyle/>
          <a:p>
            <a:endParaRPr/>
          </a:p>
        </p:txBody>
      </p:sp>
      <p:sp>
        <p:nvSpPr>
          <p:cNvPr id="61" name="Rectangle 5"/>
          <p:cNvSpPr/>
          <p:nvPr/>
        </p:nvSpPr>
        <p:spPr>
          <a:xfrm>
            <a:off x="12" y="6334316"/>
            <a:ext cx="9141619" cy="64010"/>
          </a:xfrm>
          <a:prstGeom prst="rect">
            <a:avLst/>
          </a:prstGeom>
          <a:solidFill>
            <a:schemeClr val="accent1"/>
          </a:solidFill>
          <a:ln w="12700">
            <a:miter lim="400000"/>
          </a:ln>
        </p:spPr>
        <p:txBody>
          <a:bodyPr lIns="45718" tIns="45718" rIns="45718" bIns="45718"/>
          <a:lstStyle/>
          <a:p>
            <a:endParaRPr/>
          </a:p>
        </p:txBody>
      </p:sp>
      <p:sp>
        <p:nvSpPr>
          <p:cNvPr id="62"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9" name="Rectangle 7"/>
          <p:cNvSpPr/>
          <p:nvPr/>
        </p:nvSpPr>
        <p:spPr>
          <a:xfrm>
            <a:off x="12" y="0"/>
            <a:ext cx="3038095" cy="6858000"/>
          </a:xfrm>
          <a:prstGeom prst="rect">
            <a:avLst/>
          </a:prstGeom>
          <a:solidFill>
            <a:schemeClr val="accent2"/>
          </a:solidFill>
          <a:ln w="12700">
            <a:miter lim="400000"/>
          </a:ln>
        </p:spPr>
        <p:txBody>
          <a:bodyPr lIns="45718" tIns="45718" rIns="45718" bIns="45718"/>
          <a:lstStyle/>
          <a:p>
            <a:endParaRPr/>
          </a:p>
        </p:txBody>
      </p:sp>
      <p:sp>
        <p:nvSpPr>
          <p:cNvPr id="70" name="Rectangle 8"/>
          <p:cNvSpPr/>
          <p:nvPr/>
        </p:nvSpPr>
        <p:spPr>
          <a:xfrm>
            <a:off x="3030053" y="0"/>
            <a:ext cx="48008" cy="6858000"/>
          </a:xfrm>
          <a:prstGeom prst="rect">
            <a:avLst/>
          </a:prstGeom>
          <a:solidFill>
            <a:schemeClr val="accent1"/>
          </a:solidFill>
          <a:ln w="12700">
            <a:miter lim="400000"/>
          </a:ln>
        </p:spPr>
        <p:txBody>
          <a:bodyPr lIns="45718" tIns="45718" rIns="45718" bIns="45718"/>
          <a:lstStyle/>
          <a:p>
            <a:endParaRPr/>
          </a:p>
        </p:txBody>
      </p:sp>
      <p:sp>
        <p:nvSpPr>
          <p:cNvPr id="71" name="Title Text"/>
          <p:cNvSpPr txBox="1">
            <a:spLocks noGrp="1"/>
          </p:cNvSpPr>
          <p:nvPr>
            <p:ph type="title"/>
          </p:nvPr>
        </p:nvSpPr>
        <p:spPr>
          <a:xfrm>
            <a:off x="342900" y="594359"/>
            <a:ext cx="2400300" cy="2286001"/>
          </a:xfrm>
          <a:prstGeom prst="rect">
            <a:avLst/>
          </a:prstGeom>
        </p:spPr>
        <p:txBody>
          <a:bodyPr anchor="b"/>
          <a:lstStyle>
            <a:lvl1pPr algn="l" defTabSz="914400">
              <a:lnSpc>
                <a:spcPct val="85000"/>
              </a:lnSpc>
              <a:defRPr sz="3600" spc="-50">
                <a:solidFill>
                  <a:srgbClr val="FFFFFF"/>
                </a:solidFill>
                <a:latin typeface="Calibri Light"/>
                <a:ea typeface="Calibri Light"/>
                <a:cs typeface="Calibri Light"/>
                <a:sym typeface="Calibri Light"/>
              </a:defRPr>
            </a:lvl1pPr>
          </a:lstStyle>
          <a:p>
            <a:r>
              <a:t>Title Text</a:t>
            </a:r>
          </a:p>
        </p:txBody>
      </p:sp>
      <p:sp>
        <p:nvSpPr>
          <p:cNvPr id="72" name="Body Level One…"/>
          <p:cNvSpPr txBox="1">
            <a:spLocks noGrp="1"/>
          </p:cNvSpPr>
          <p:nvPr>
            <p:ph type="body" idx="1"/>
          </p:nvPr>
        </p:nvSpPr>
        <p:spPr>
          <a:xfrm>
            <a:off x="3460236" y="731519"/>
            <a:ext cx="5009394" cy="5257802"/>
          </a:xfrm>
          <a:prstGeom prst="rect">
            <a:avLst/>
          </a:prstGeom>
        </p:spPr>
        <p:txBody>
          <a:bodyPr lIns="0" tIns="0" rIns="0" bIns="0"/>
          <a:lstStyle>
            <a:lvl1pPr marL="91438" indent="-91438" defTabSz="914400">
              <a:lnSpc>
                <a:spcPct val="90000"/>
              </a:lnSpc>
              <a:spcBef>
                <a:spcPts val="1200"/>
              </a:spcBef>
              <a:buClr>
                <a:schemeClr val="accent1"/>
              </a:buClr>
              <a:buFont typeface="Trebuchet MS"/>
              <a:buChar char=" "/>
              <a:defRPr sz="2000">
                <a:solidFill>
                  <a:srgbClr val="404040"/>
                </a:solidFill>
              </a:defRPr>
            </a:lvl1pPr>
            <a:lvl2pPr marL="404368" indent="-203200" defTabSz="914400">
              <a:lnSpc>
                <a:spcPct val="90000"/>
              </a:lnSpc>
              <a:spcBef>
                <a:spcPts val="1200"/>
              </a:spcBef>
              <a:buClr>
                <a:schemeClr val="accent1"/>
              </a:buClr>
              <a:buFont typeface="Trebuchet MS"/>
              <a:buChar char="◦"/>
              <a:defRPr sz="2000">
                <a:solidFill>
                  <a:srgbClr val="404040"/>
                </a:solidFill>
              </a:defRPr>
            </a:lvl2pPr>
            <a:lvl3pPr marL="645304" indent="-261256" defTabSz="914400">
              <a:lnSpc>
                <a:spcPct val="90000"/>
              </a:lnSpc>
              <a:spcBef>
                <a:spcPts val="1200"/>
              </a:spcBef>
              <a:buClr>
                <a:schemeClr val="accent1"/>
              </a:buClr>
              <a:buFont typeface="Trebuchet MS"/>
              <a:buChar char="◦"/>
              <a:defRPr sz="2000">
                <a:solidFill>
                  <a:srgbClr val="404040"/>
                </a:solidFill>
              </a:defRPr>
            </a:lvl3pPr>
            <a:lvl4pPr marL="828185" indent="-261257" defTabSz="914400">
              <a:lnSpc>
                <a:spcPct val="90000"/>
              </a:lnSpc>
              <a:spcBef>
                <a:spcPts val="1200"/>
              </a:spcBef>
              <a:buClr>
                <a:schemeClr val="accent1"/>
              </a:buClr>
              <a:buFont typeface="Trebuchet MS"/>
              <a:buChar char="◦"/>
              <a:defRPr sz="2000">
                <a:solidFill>
                  <a:srgbClr val="404040"/>
                </a:solidFill>
              </a:defRPr>
            </a:lvl4pPr>
            <a:lvl5pPr marL="1011065" indent="-261257" defTabSz="914400">
              <a:lnSpc>
                <a:spcPct val="90000"/>
              </a:lnSpc>
              <a:spcBef>
                <a:spcPts val="1200"/>
              </a:spcBef>
              <a:buClr>
                <a:schemeClr val="accent1"/>
              </a:buClr>
              <a:buFont typeface="Trebuchet MS"/>
              <a:buChar cha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73" name="Text Placeholder 3"/>
          <p:cNvSpPr>
            <a:spLocks noGrp="1"/>
          </p:cNvSpPr>
          <p:nvPr>
            <p:ph type="body" sz="quarter" idx="13"/>
          </p:nvPr>
        </p:nvSpPr>
        <p:spPr>
          <a:xfrm>
            <a:off x="342900" y="2926079"/>
            <a:ext cx="2400300" cy="3379125"/>
          </a:xfrm>
          <a:prstGeom prst="rect">
            <a:avLst/>
          </a:prstGeom>
        </p:spPr>
        <p:txBody>
          <a:bodyPr/>
          <a:lstStyle/>
          <a:p>
            <a:pPr marL="91438" indent="-91438" defTabSz="914400">
              <a:lnSpc>
                <a:spcPct val="90000"/>
              </a:lnSpc>
              <a:spcBef>
                <a:spcPts val="1200"/>
              </a:spcBef>
              <a:buClr>
                <a:schemeClr val="accent1"/>
              </a:buClr>
              <a:buFont typeface="Trebuchet MS"/>
              <a:buChar char=" "/>
              <a:defRPr sz="2000">
                <a:solidFill>
                  <a:srgbClr val="404040"/>
                </a:solidFill>
              </a:defRPr>
            </a:pPr>
            <a:endParaRPr/>
          </a:p>
        </p:txBody>
      </p:sp>
      <p:sp>
        <p:nvSpPr>
          <p:cNvPr id="74"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637052"/>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1" name="Rectangle 7"/>
          <p:cNvSpPr/>
          <p:nvPr/>
        </p:nvSpPr>
        <p:spPr>
          <a:xfrm>
            <a:off x="0" y="4953000"/>
            <a:ext cx="9141619" cy="1905000"/>
          </a:xfrm>
          <a:prstGeom prst="rect">
            <a:avLst/>
          </a:prstGeom>
          <a:solidFill>
            <a:schemeClr val="accent2"/>
          </a:solidFill>
          <a:ln w="12700">
            <a:miter lim="400000"/>
          </a:ln>
        </p:spPr>
        <p:txBody>
          <a:bodyPr lIns="45718" tIns="45718" rIns="45718" bIns="45718"/>
          <a:lstStyle/>
          <a:p>
            <a:endParaRPr/>
          </a:p>
        </p:txBody>
      </p:sp>
      <p:sp>
        <p:nvSpPr>
          <p:cNvPr id="82" name="Rectangle 8"/>
          <p:cNvSpPr/>
          <p:nvPr/>
        </p:nvSpPr>
        <p:spPr>
          <a:xfrm>
            <a:off x="12" y="4915075"/>
            <a:ext cx="9141619" cy="64010"/>
          </a:xfrm>
          <a:prstGeom prst="rect">
            <a:avLst/>
          </a:prstGeom>
          <a:solidFill>
            <a:schemeClr val="accent1"/>
          </a:solidFill>
          <a:ln w="12700">
            <a:miter lim="400000"/>
          </a:ln>
        </p:spPr>
        <p:txBody>
          <a:bodyPr lIns="45718" tIns="45718" rIns="45718" bIns="45718"/>
          <a:lstStyle/>
          <a:p>
            <a:endParaRPr/>
          </a:p>
        </p:txBody>
      </p:sp>
      <p:sp>
        <p:nvSpPr>
          <p:cNvPr id="83" name="Title Text"/>
          <p:cNvSpPr txBox="1">
            <a:spLocks noGrp="1"/>
          </p:cNvSpPr>
          <p:nvPr>
            <p:ph type="title"/>
          </p:nvPr>
        </p:nvSpPr>
        <p:spPr>
          <a:xfrm>
            <a:off x="822960" y="5074920"/>
            <a:ext cx="7589520" cy="822962"/>
          </a:xfrm>
          <a:prstGeom prst="rect">
            <a:avLst/>
          </a:prstGeom>
        </p:spPr>
        <p:txBody>
          <a:bodyPr lIns="0" tIns="0" rIns="0" bIns="0" anchor="b"/>
          <a:lstStyle>
            <a:lvl1pPr algn="l" defTabSz="914400">
              <a:lnSpc>
                <a:spcPct val="85000"/>
              </a:lnSpc>
              <a:defRPr sz="3600" spc="-50">
                <a:solidFill>
                  <a:srgbClr val="FFFFFF"/>
                </a:solidFill>
                <a:latin typeface="Calibri Light"/>
                <a:ea typeface="Calibri Light"/>
                <a:cs typeface="Calibri Light"/>
                <a:sym typeface="Calibri Light"/>
              </a:defRPr>
            </a:lvl1pPr>
          </a:lstStyle>
          <a:p>
            <a:r>
              <a:t>Title Text</a:t>
            </a:r>
          </a:p>
        </p:txBody>
      </p:sp>
      <p:sp>
        <p:nvSpPr>
          <p:cNvPr id="84" name="Picture Placeholder 2"/>
          <p:cNvSpPr>
            <a:spLocks noGrp="1"/>
          </p:cNvSpPr>
          <p:nvPr>
            <p:ph type="pic" idx="13"/>
          </p:nvPr>
        </p:nvSpPr>
        <p:spPr>
          <a:xfrm>
            <a:off x="11" y="0"/>
            <a:ext cx="9143991" cy="4915076"/>
          </a:xfrm>
          <a:prstGeom prst="rect">
            <a:avLst/>
          </a:prstGeom>
        </p:spPr>
        <p:txBody>
          <a:bodyPr lIns="91439" tIns="45719" rIns="91439" bIns="45719">
            <a:noAutofit/>
          </a:bodyPr>
          <a:lstStyle/>
          <a:p>
            <a:endParaRPr/>
          </a:p>
        </p:txBody>
      </p:sp>
      <p:sp>
        <p:nvSpPr>
          <p:cNvPr id="85" name="Body Level One…"/>
          <p:cNvSpPr txBox="1">
            <a:spLocks noGrp="1"/>
          </p:cNvSpPr>
          <p:nvPr>
            <p:ph type="body" sz="quarter" idx="1"/>
          </p:nvPr>
        </p:nvSpPr>
        <p:spPr>
          <a:xfrm>
            <a:off x="822958" y="5907023"/>
            <a:ext cx="7589522" cy="594362"/>
          </a:xfrm>
          <a:prstGeom prst="rect">
            <a:avLst/>
          </a:prstGeom>
        </p:spPr>
        <p:txBody>
          <a:bodyPr lIns="0" tIns="0" rIns="0" bIns="0"/>
          <a:lstStyle>
            <a:lvl1pPr marL="0" indent="0" defTabSz="914400">
              <a:lnSpc>
                <a:spcPct val="90000"/>
              </a:lnSpc>
              <a:spcBef>
                <a:spcPts val="600"/>
              </a:spcBef>
              <a:buSzTx/>
              <a:buFontTx/>
              <a:buNone/>
              <a:defRPr sz="1500">
                <a:solidFill>
                  <a:srgbClr val="FFFFFF"/>
                </a:solidFill>
              </a:defRPr>
            </a:lvl1pPr>
            <a:lvl2pPr marL="0" indent="0" defTabSz="914400">
              <a:lnSpc>
                <a:spcPct val="90000"/>
              </a:lnSpc>
              <a:spcBef>
                <a:spcPts val="600"/>
              </a:spcBef>
              <a:buSzTx/>
              <a:buFontTx/>
              <a:buNone/>
              <a:defRPr sz="1500">
                <a:solidFill>
                  <a:srgbClr val="FFFFFF"/>
                </a:solidFill>
              </a:defRPr>
            </a:lvl2pPr>
            <a:lvl3pPr marL="0" indent="0" defTabSz="914400">
              <a:lnSpc>
                <a:spcPct val="90000"/>
              </a:lnSpc>
              <a:spcBef>
                <a:spcPts val="600"/>
              </a:spcBef>
              <a:buSzTx/>
              <a:buFontTx/>
              <a:buNone/>
              <a:defRPr sz="1500">
                <a:solidFill>
                  <a:srgbClr val="FFFFFF"/>
                </a:solidFill>
              </a:defRPr>
            </a:lvl3pPr>
            <a:lvl4pPr marL="0" indent="0" defTabSz="914400">
              <a:lnSpc>
                <a:spcPct val="90000"/>
              </a:lnSpc>
              <a:spcBef>
                <a:spcPts val="600"/>
              </a:spcBef>
              <a:buSzTx/>
              <a:buFontTx/>
              <a:buNone/>
              <a:defRPr sz="1500">
                <a:solidFill>
                  <a:srgbClr val="FFFFFF"/>
                </a:solidFill>
              </a:defRPr>
            </a:lvl4pPr>
            <a:lvl5pPr marL="0" indent="0" defTabSz="914400">
              <a:lnSpc>
                <a:spcPct val="90000"/>
              </a:lnSpc>
              <a:spcBef>
                <a:spcPts val="600"/>
              </a:spcBef>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3" name="Rectangle 6"/>
          <p:cNvSpPr/>
          <p:nvPr/>
        </p:nvSpPr>
        <p:spPr>
          <a:xfrm>
            <a:off x="0" y="6400800"/>
            <a:ext cx="9144001" cy="457200"/>
          </a:xfrm>
          <a:prstGeom prst="rect">
            <a:avLst/>
          </a:prstGeom>
          <a:solidFill>
            <a:schemeClr val="accent2"/>
          </a:solidFill>
          <a:ln w="12700">
            <a:miter lim="400000"/>
          </a:ln>
        </p:spPr>
        <p:txBody>
          <a:bodyPr lIns="45718" tIns="45718" rIns="45718" bIns="45718"/>
          <a:lstStyle/>
          <a:p>
            <a:endParaRPr/>
          </a:p>
        </p:txBody>
      </p:sp>
      <p:sp>
        <p:nvSpPr>
          <p:cNvPr id="94" name="Rectangle 8"/>
          <p:cNvSpPr/>
          <p:nvPr/>
        </p:nvSpPr>
        <p:spPr>
          <a:xfrm>
            <a:off x="0" y="6334314"/>
            <a:ext cx="9144001" cy="66001"/>
          </a:xfrm>
          <a:prstGeom prst="rect">
            <a:avLst/>
          </a:prstGeom>
          <a:solidFill>
            <a:schemeClr val="accent1"/>
          </a:solidFill>
          <a:ln w="12700">
            <a:miter lim="400000"/>
          </a:ln>
        </p:spPr>
        <p:txBody>
          <a:bodyPr lIns="45718" tIns="45718" rIns="45718" bIns="45718"/>
          <a:lstStyle/>
          <a:p>
            <a:endParaRPr/>
          </a:p>
        </p:txBody>
      </p:sp>
      <p:sp>
        <p:nvSpPr>
          <p:cNvPr id="95" name="Straight Connector 9"/>
          <p:cNvSpPr/>
          <p:nvPr/>
        </p:nvSpPr>
        <p:spPr>
          <a:xfrm>
            <a:off x="895149" y="1737845"/>
            <a:ext cx="7475220" cy="2"/>
          </a:xfrm>
          <a:prstGeom prst="line">
            <a:avLst/>
          </a:prstGeom>
          <a:ln w="6350">
            <a:solidFill>
              <a:srgbClr val="808080"/>
            </a:solidFill>
          </a:ln>
        </p:spPr>
        <p:txBody>
          <a:bodyPr lIns="45718" tIns="45718" rIns="45718" bIns="45718"/>
          <a:lstStyle/>
          <a:p>
            <a:endParaRPr/>
          </a:p>
        </p:txBody>
      </p:sp>
      <p:sp>
        <p:nvSpPr>
          <p:cNvPr id="96" name="Title Text"/>
          <p:cNvSpPr txBox="1">
            <a:spLocks noGrp="1"/>
          </p:cNvSpPr>
          <p:nvPr>
            <p:ph type="title"/>
          </p:nvPr>
        </p:nvSpPr>
        <p:spPr>
          <a:xfrm>
            <a:off x="822960" y="286603"/>
            <a:ext cx="7543801" cy="1450758"/>
          </a:xfrm>
          <a:prstGeom prst="rect">
            <a:avLst/>
          </a:prstGeom>
        </p:spPr>
        <p:txBody>
          <a:bodyPr anchor="b"/>
          <a:lstStyle>
            <a:lvl1pPr algn="l" defTabSz="914400">
              <a:lnSpc>
                <a:spcPct val="85000"/>
              </a:lnSpc>
              <a:defRPr sz="4800" spc="-50">
                <a:solidFill>
                  <a:srgbClr val="404040"/>
                </a:solidFill>
                <a:latin typeface="Calibri Light"/>
                <a:ea typeface="Calibri Light"/>
                <a:cs typeface="Calibri Light"/>
                <a:sym typeface="Calibri Light"/>
              </a:defRPr>
            </a:lvl1pPr>
          </a:lstStyle>
          <a:p>
            <a:r>
              <a:t>Title Text</a:t>
            </a:r>
          </a:p>
        </p:txBody>
      </p:sp>
      <p:sp>
        <p:nvSpPr>
          <p:cNvPr id="97" name="Body Level One…"/>
          <p:cNvSpPr txBox="1">
            <a:spLocks noGrp="1"/>
          </p:cNvSpPr>
          <p:nvPr>
            <p:ph type="body" idx="1"/>
          </p:nvPr>
        </p:nvSpPr>
        <p:spPr>
          <a:xfrm>
            <a:off x="822958" y="1845734"/>
            <a:ext cx="7543803" cy="4023360"/>
          </a:xfrm>
          <a:prstGeom prst="rect">
            <a:avLst/>
          </a:prstGeom>
        </p:spPr>
        <p:txBody>
          <a:bodyPr lIns="0" tIns="0" rIns="0" bIns="0"/>
          <a:lstStyle>
            <a:lvl1pPr marL="91438" indent="-91438" defTabSz="914400">
              <a:lnSpc>
                <a:spcPct val="90000"/>
              </a:lnSpc>
              <a:spcBef>
                <a:spcPts val="1200"/>
              </a:spcBef>
              <a:buClr>
                <a:schemeClr val="accent1"/>
              </a:buClr>
              <a:buFont typeface="Trebuchet MS"/>
              <a:buChar char=" "/>
              <a:defRPr sz="2000">
                <a:solidFill>
                  <a:srgbClr val="404040"/>
                </a:solidFill>
              </a:defRPr>
            </a:lvl1pPr>
            <a:lvl2pPr marL="404368" indent="-203200" defTabSz="914400">
              <a:lnSpc>
                <a:spcPct val="90000"/>
              </a:lnSpc>
              <a:spcBef>
                <a:spcPts val="1200"/>
              </a:spcBef>
              <a:buClr>
                <a:schemeClr val="accent1"/>
              </a:buClr>
              <a:buFont typeface="Trebuchet MS"/>
              <a:buChar char="◦"/>
              <a:defRPr sz="2000">
                <a:solidFill>
                  <a:srgbClr val="404040"/>
                </a:solidFill>
              </a:defRPr>
            </a:lvl2pPr>
            <a:lvl3pPr marL="645304" indent="-261256" defTabSz="914400">
              <a:lnSpc>
                <a:spcPct val="90000"/>
              </a:lnSpc>
              <a:spcBef>
                <a:spcPts val="1200"/>
              </a:spcBef>
              <a:buClr>
                <a:schemeClr val="accent1"/>
              </a:buClr>
              <a:buFont typeface="Trebuchet MS"/>
              <a:buChar char="◦"/>
              <a:defRPr sz="2000">
                <a:solidFill>
                  <a:srgbClr val="404040"/>
                </a:solidFill>
              </a:defRPr>
            </a:lvl3pPr>
            <a:lvl4pPr marL="828185" indent="-261257" defTabSz="914400">
              <a:lnSpc>
                <a:spcPct val="90000"/>
              </a:lnSpc>
              <a:spcBef>
                <a:spcPts val="1200"/>
              </a:spcBef>
              <a:buClr>
                <a:schemeClr val="accent1"/>
              </a:buClr>
              <a:buFont typeface="Trebuchet MS"/>
              <a:buChar char="◦"/>
              <a:defRPr sz="2000">
                <a:solidFill>
                  <a:srgbClr val="404040"/>
                </a:solidFill>
              </a:defRPr>
            </a:lvl4pPr>
            <a:lvl5pPr marL="1011065" indent="-261257" defTabSz="914400">
              <a:lnSpc>
                <a:spcPct val="90000"/>
              </a:lnSpc>
              <a:spcBef>
                <a:spcPts val="1200"/>
              </a:spcBef>
              <a:buClr>
                <a:schemeClr val="accent1"/>
              </a:buClr>
              <a:buFont typeface="Trebuchet MS"/>
              <a:buChar cha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98"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5" name="Rectangle 6"/>
          <p:cNvSpPr/>
          <p:nvPr/>
        </p:nvSpPr>
        <p:spPr>
          <a:xfrm>
            <a:off x="2382" y="6400800"/>
            <a:ext cx="9141619" cy="457200"/>
          </a:xfrm>
          <a:prstGeom prst="rect">
            <a:avLst/>
          </a:prstGeom>
          <a:solidFill>
            <a:schemeClr val="accent2"/>
          </a:solidFill>
          <a:ln w="12700">
            <a:miter lim="400000"/>
          </a:ln>
        </p:spPr>
        <p:txBody>
          <a:bodyPr lIns="45718" tIns="45718" rIns="45718" bIns="45718"/>
          <a:lstStyle/>
          <a:p>
            <a:endParaRPr/>
          </a:p>
        </p:txBody>
      </p:sp>
      <p:sp>
        <p:nvSpPr>
          <p:cNvPr id="106" name="Rectangle 7"/>
          <p:cNvSpPr/>
          <p:nvPr/>
        </p:nvSpPr>
        <p:spPr>
          <a:xfrm>
            <a:off x="12" y="6334316"/>
            <a:ext cx="9141619" cy="64010"/>
          </a:xfrm>
          <a:prstGeom prst="rect">
            <a:avLst/>
          </a:prstGeom>
          <a:solidFill>
            <a:schemeClr val="accent1"/>
          </a:solidFill>
          <a:ln w="12700">
            <a:miter lim="400000"/>
          </a:ln>
        </p:spPr>
        <p:txBody>
          <a:bodyPr lIns="45718" tIns="45718" rIns="45718" bIns="45718"/>
          <a:lstStyle/>
          <a:p>
            <a:endParaRPr/>
          </a:p>
        </p:txBody>
      </p:sp>
      <p:sp>
        <p:nvSpPr>
          <p:cNvPr id="107" name="Title Text"/>
          <p:cNvSpPr txBox="1">
            <a:spLocks noGrp="1"/>
          </p:cNvSpPr>
          <p:nvPr>
            <p:ph type="title"/>
          </p:nvPr>
        </p:nvSpPr>
        <p:spPr>
          <a:xfrm>
            <a:off x="6543675" y="414777"/>
            <a:ext cx="1971675" cy="5757424"/>
          </a:xfrm>
          <a:prstGeom prst="rect">
            <a:avLst/>
          </a:prstGeom>
        </p:spPr>
        <p:txBody>
          <a:bodyPr anchor="b"/>
          <a:lstStyle>
            <a:lvl1pPr algn="l" defTabSz="914400">
              <a:lnSpc>
                <a:spcPct val="85000"/>
              </a:lnSpc>
              <a:defRPr sz="4800" spc="-50">
                <a:solidFill>
                  <a:srgbClr val="404040"/>
                </a:solidFill>
                <a:latin typeface="Calibri Light"/>
                <a:ea typeface="Calibri Light"/>
                <a:cs typeface="Calibri Light"/>
                <a:sym typeface="Calibri Light"/>
              </a:defRPr>
            </a:lvl1pPr>
          </a:lstStyle>
          <a:p>
            <a:r>
              <a:t>Title Text</a:t>
            </a:r>
          </a:p>
        </p:txBody>
      </p:sp>
      <p:sp>
        <p:nvSpPr>
          <p:cNvPr id="108" name="Body Level One…"/>
          <p:cNvSpPr txBox="1">
            <a:spLocks noGrp="1"/>
          </p:cNvSpPr>
          <p:nvPr>
            <p:ph type="body" idx="1"/>
          </p:nvPr>
        </p:nvSpPr>
        <p:spPr>
          <a:xfrm>
            <a:off x="628650" y="414777"/>
            <a:ext cx="5800725" cy="5757423"/>
          </a:xfrm>
          <a:prstGeom prst="rect">
            <a:avLst/>
          </a:prstGeom>
        </p:spPr>
        <p:txBody>
          <a:bodyPr lIns="0" tIns="0" rIns="0" bIns="0"/>
          <a:lstStyle>
            <a:lvl1pPr marL="91438" indent="-91438" defTabSz="914400">
              <a:lnSpc>
                <a:spcPct val="90000"/>
              </a:lnSpc>
              <a:spcBef>
                <a:spcPts val="1200"/>
              </a:spcBef>
              <a:buClr>
                <a:schemeClr val="accent1"/>
              </a:buClr>
              <a:buFont typeface="Trebuchet MS"/>
              <a:buChar char=" "/>
              <a:defRPr sz="2000">
                <a:solidFill>
                  <a:srgbClr val="404040"/>
                </a:solidFill>
              </a:defRPr>
            </a:lvl1pPr>
            <a:lvl2pPr marL="404368" indent="-203200" defTabSz="914400">
              <a:lnSpc>
                <a:spcPct val="90000"/>
              </a:lnSpc>
              <a:spcBef>
                <a:spcPts val="1200"/>
              </a:spcBef>
              <a:buClr>
                <a:schemeClr val="accent1"/>
              </a:buClr>
              <a:buFont typeface="Trebuchet MS"/>
              <a:buChar char="◦"/>
              <a:defRPr sz="2000">
                <a:solidFill>
                  <a:srgbClr val="404040"/>
                </a:solidFill>
              </a:defRPr>
            </a:lvl2pPr>
            <a:lvl3pPr marL="645304" indent="-261256" defTabSz="914400">
              <a:lnSpc>
                <a:spcPct val="90000"/>
              </a:lnSpc>
              <a:spcBef>
                <a:spcPts val="1200"/>
              </a:spcBef>
              <a:buClr>
                <a:schemeClr val="accent1"/>
              </a:buClr>
              <a:buFont typeface="Trebuchet MS"/>
              <a:buChar char="◦"/>
              <a:defRPr sz="2000">
                <a:solidFill>
                  <a:srgbClr val="404040"/>
                </a:solidFill>
              </a:defRPr>
            </a:lvl3pPr>
            <a:lvl4pPr marL="828185" indent="-261257" defTabSz="914400">
              <a:lnSpc>
                <a:spcPct val="90000"/>
              </a:lnSpc>
              <a:spcBef>
                <a:spcPts val="1200"/>
              </a:spcBef>
              <a:buClr>
                <a:schemeClr val="accent1"/>
              </a:buClr>
              <a:buFont typeface="Trebuchet MS"/>
              <a:buChar char="◦"/>
              <a:defRPr sz="2000">
                <a:solidFill>
                  <a:srgbClr val="404040"/>
                </a:solidFill>
              </a:defRPr>
            </a:lvl4pPr>
            <a:lvl5pPr marL="1011065" indent="-261257" defTabSz="914400">
              <a:lnSpc>
                <a:spcPct val="90000"/>
              </a:lnSpc>
              <a:spcBef>
                <a:spcPts val="1200"/>
              </a:spcBef>
              <a:buClr>
                <a:schemeClr val="accent1"/>
              </a:buClr>
              <a:buFont typeface="Trebuchet MS"/>
              <a:buChar cha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21" y="6404293"/>
            <a:ext cx="263980" cy="269239"/>
          </a:xfrm>
          <a:prstGeom prst="rect">
            <a:avLst/>
          </a:prstGeom>
          <a:ln w="12700">
            <a:miter lim="400000"/>
          </a:ln>
        </p:spPr>
        <p:txBody>
          <a:bodyPr wrap="none" lIns="45718" tIns="45718" rIns="45718" bIns="45718" anchor="ctr">
            <a:spAutoFit/>
          </a:bodyPr>
          <a:lstStyle>
            <a:lvl1pPr algn="r" defTabSz="457200">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transition spd="med"/>
  <p:txStyles>
    <p:titleStyle>
      <a:lvl1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2.xml"/><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23.xml"/><Relationship Id="rId9" Type="http://schemas.microsoft.com/office/2007/relationships/diagramDrawing" Target="../diagrams/drawing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3.xml"/><Relationship Id="rId11" Type="http://schemas.openxmlformats.org/officeDocument/2006/relationships/image" Target="../media/image3.png"/><Relationship Id="rId5" Type="http://schemas.openxmlformats.org/officeDocument/2006/relationships/diagramData" Target="../diagrams/data3.xml"/><Relationship Id="rId10" Type="http://schemas.openxmlformats.org/officeDocument/2006/relationships/image" Target="../media/image13.png"/><Relationship Id="rId4" Type="http://schemas.openxmlformats.org/officeDocument/2006/relationships/notesSlide" Target="../notesSlides/notesSlide24.xml"/><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6.m4a"/><Relationship Id="rId7" Type="http://schemas.openxmlformats.org/officeDocument/2006/relationships/image" Target="../media/image1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audio" Target="../media/media26.m4a"/><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9.png"/><Relationship Id="rId3" Type="http://schemas.microsoft.com/office/2007/relationships/media" Target="../media/media28.m4a"/><Relationship Id="rId7" Type="http://schemas.openxmlformats.org/officeDocument/2006/relationships/diagramData" Target="../diagrams/data4.xml"/><Relationship Id="rId12" Type="http://schemas.openxmlformats.org/officeDocument/2006/relationships/image" Target="../media/image1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notesSlide" Target="../notesSlides/notesSlide26.xml"/><Relationship Id="rId11" Type="http://schemas.microsoft.com/office/2007/relationships/diagramDrawing" Target="../diagrams/drawing4.xml"/><Relationship Id="rId5" Type="http://schemas.openxmlformats.org/officeDocument/2006/relationships/slideLayout" Target="../slideLayouts/slideLayout2.xml"/><Relationship Id="rId10" Type="http://schemas.openxmlformats.org/officeDocument/2006/relationships/diagramColors" Target="../diagrams/colors4.xml"/><Relationship Id="rId4" Type="http://schemas.openxmlformats.org/officeDocument/2006/relationships/audio" Target="../media/media28.m4a"/><Relationship Id="rId9" Type="http://schemas.openxmlformats.org/officeDocument/2006/relationships/diagramQuickStyle" Target="../diagrams/quickStyle4.xml"/><Relationship Id="rId1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9.png"/><Relationship Id="rId3" Type="http://schemas.microsoft.com/office/2007/relationships/media" Target="../media/media30.m4a"/><Relationship Id="rId7" Type="http://schemas.openxmlformats.org/officeDocument/2006/relationships/diagramData" Target="../diagrams/data5.xml"/><Relationship Id="rId12" Type="http://schemas.openxmlformats.org/officeDocument/2006/relationships/image" Target="../media/image1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27.xml"/><Relationship Id="rId11" Type="http://schemas.microsoft.com/office/2007/relationships/diagramDrawing" Target="../diagrams/drawing5.xml"/><Relationship Id="rId5" Type="http://schemas.openxmlformats.org/officeDocument/2006/relationships/slideLayout" Target="../slideLayouts/slideLayout2.xml"/><Relationship Id="rId10" Type="http://schemas.openxmlformats.org/officeDocument/2006/relationships/diagramColors" Target="../diagrams/colors5.xml"/><Relationship Id="rId4" Type="http://schemas.openxmlformats.org/officeDocument/2006/relationships/audio" Target="../media/media30.m4a"/><Relationship Id="rId9" Type="http://schemas.openxmlformats.org/officeDocument/2006/relationships/diagramQuickStyle" Target="../diagrams/quickStyle5.xml"/><Relationship Id="rId1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9.png"/><Relationship Id="rId3" Type="http://schemas.microsoft.com/office/2007/relationships/media" Target="../media/media32.m4a"/><Relationship Id="rId7" Type="http://schemas.openxmlformats.org/officeDocument/2006/relationships/diagramData" Target="../diagrams/data6.xml"/><Relationship Id="rId12" Type="http://schemas.openxmlformats.org/officeDocument/2006/relationships/image" Target="../media/image17.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notesSlide" Target="../notesSlides/notesSlide28.xml"/><Relationship Id="rId11" Type="http://schemas.microsoft.com/office/2007/relationships/diagramDrawing" Target="../diagrams/drawing6.xml"/><Relationship Id="rId5" Type="http://schemas.openxmlformats.org/officeDocument/2006/relationships/slideLayout" Target="../slideLayouts/slideLayout2.xml"/><Relationship Id="rId10" Type="http://schemas.openxmlformats.org/officeDocument/2006/relationships/diagramColors" Target="../diagrams/colors6.xml"/><Relationship Id="rId4" Type="http://schemas.openxmlformats.org/officeDocument/2006/relationships/audio" Target="../media/media32.m4a"/><Relationship Id="rId9" Type="http://schemas.openxmlformats.org/officeDocument/2006/relationships/diagramQuickStyle" Target="../diagrams/quickStyle6.xml"/><Relationship Id="rId1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diagramLayout" Target="../diagrams/layout7.xml"/><Relationship Id="rId11" Type="http://schemas.openxmlformats.org/officeDocument/2006/relationships/image" Target="../media/image3.png"/><Relationship Id="rId5" Type="http://schemas.openxmlformats.org/officeDocument/2006/relationships/diagramData" Target="../diagrams/data7.xml"/><Relationship Id="rId10" Type="http://schemas.openxmlformats.org/officeDocument/2006/relationships/image" Target="../media/image18.png"/><Relationship Id="rId4" Type="http://schemas.openxmlformats.org/officeDocument/2006/relationships/notesSlide" Target="../notesSlides/notesSlide29.xml"/><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Layout" Target="../diagrams/layout8.xml"/><Relationship Id="rId11" Type="http://schemas.openxmlformats.org/officeDocument/2006/relationships/image" Target="../media/image3.png"/><Relationship Id="rId5" Type="http://schemas.openxmlformats.org/officeDocument/2006/relationships/diagramData" Target="../diagrams/data8.xml"/><Relationship Id="rId10" Type="http://schemas.openxmlformats.org/officeDocument/2006/relationships/image" Target="../media/image19.png"/><Relationship Id="rId4" Type="http://schemas.openxmlformats.org/officeDocument/2006/relationships/notesSlide" Target="../notesSlides/notesSlide30.xml"/><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diagramQuickStyle" Target="../diagrams/quickStyle9.xml"/><Relationship Id="rId12" Type="http://schemas.openxmlformats.org/officeDocument/2006/relationships/customXml" Target="../ink/ink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Layout" Target="../diagrams/layout9.xml"/><Relationship Id="rId11" Type="http://schemas.openxmlformats.org/officeDocument/2006/relationships/image" Target="../media/image3.png"/><Relationship Id="rId5" Type="http://schemas.openxmlformats.org/officeDocument/2006/relationships/diagramData" Target="../diagrams/data9.xml"/><Relationship Id="rId10" Type="http://schemas.openxmlformats.org/officeDocument/2006/relationships/image" Target="../media/image20.png"/><Relationship Id="rId4" Type="http://schemas.openxmlformats.org/officeDocument/2006/relationships/notesSlide" Target="../notesSlides/notesSlide31.xml"/><Relationship Id="rId9" Type="http://schemas.microsoft.com/office/2007/relationships/diagramDrawing" Target="../diagrams/drawing9.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diagramLayout" Target="../diagrams/layout10.xml"/><Relationship Id="rId11" Type="http://schemas.openxmlformats.org/officeDocument/2006/relationships/image" Target="../media/image3.png"/><Relationship Id="rId5" Type="http://schemas.openxmlformats.org/officeDocument/2006/relationships/diagramData" Target="../diagrams/data10.xml"/><Relationship Id="rId10" Type="http://schemas.openxmlformats.org/officeDocument/2006/relationships/image" Target="../media/image22.png"/><Relationship Id="rId4" Type="http://schemas.openxmlformats.org/officeDocument/2006/relationships/notesSlide" Target="../notesSlides/notesSlide32.xml"/><Relationship Id="rId9" Type="http://schemas.microsoft.com/office/2007/relationships/diagramDrawing" Target="../diagrams/drawing10.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Layout" Target="../diagrams/layout11.xml"/><Relationship Id="rId11" Type="http://schemas.openxmlformats.org/officeDocument/2006/relationships/image" Target="../media/image3.png"/><Relationship Id="rId5" Type="http://schemas.openxmlformats.org/officeDocument/2006/relationships/diagramData" Target="../diagrams/data11.xml"/><Relationship Id="rId10" Type="http://schemas.openxmlformats.org/officeDocument/2006/relationships/image" Target="../media/image23.png"/><Relationship Id="rId4" Type="http://schemas.openxmlformats.org/officeDocument/2006/relationships/notesSlide" Target="../notesSlides/notesSlide33.xml"/><Relationship Id="rId9" Type="http://schemas.microsoft.com/office/2007/relationships/diagramDrawing" Target="../diagrams/drawing11.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2.xml"/><Relationship Id="rId7" Type="http://schemas.openxmlformats.org/officeDocument/2006/relationships/diagramQuickStyle" Target="../diagrams/quickStyle1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diagramLayout" Target="../diagrams/layout12.xml"/><Relationship Id="rId11" Type="http://schemas.openxmlformats.org/officeDocument/2006/relationships/image" Target="../media/image3.png"/><Relationship Id="rId5" Type="http://schemas.openxmlformats.org/officeDocument/2006/relationships/diagramData" Target="../diagrams/data12.xml"/><Relationship Id="rId10" Type="http://schemas.openxmlformats.org/officeDocument/2006/relationships/image" Target="../media/image24.png"/><Relationship Id="rId4" Type="http://schemas.openxmlformats.org/officeDocument/2006/relationships/notesSlide" Target="../notesSlides/notesSlide34.xml"/><Relationship Id="rId9" Type="http://schemas.microsoft.com/office/2007/relationships/diagramDrawing" Target="../diagrams/drawing12.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xml"/><Relationship Id="rId7" Type="http://schemas.openxmlformats.org/officeDocument/2006/relationships/diagramQuickStyle" Target="../diagrams/quickStyle13.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diagramLayout" Target="../diagrams/layout13.xml"/><Relationship Id="rId11" Type="http://schemas.openxmlformats.org/officeDocument/2006/relationships/image" Target="../media/image3.png"/><Relationship Id="rId5" Type="http://schemas.openxmlformats.org/officeDocument/2006/relationships/diagramData" Target="../diagrams/data13.xml"/><Relationship Id="rId10" Type="http://schemas.openxmlformats.org/officeDocument/2006/relationships/image" Target="../media/image25.png"/><Relationship Id="rId4" Type="http://schemas.openxmlformats.org/officeDocument/2006/relationships/notesSlide" Target="../notesSlides/notesSlide35.xml"/><Relationship Id="rId9" Type="http://schemas.microsoft.com/office/2007/relationships/diagramDrawing" Target="../diagrams/drawing13.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xml"/><Relationship Id="rId7" Type="http://schemas.openxmlformats.org/officeDocument/2006/relationships/diagramQuickStyle" Target="../diagrams/quickStyle1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diagramLayout" Target="../diagrams/layout14.xml"/><Relationship Id="rId11" Type="http://schemas.openxmlformats.org/officeDocument/2006/relationships/image" Target="../media/image3.png"/><Relationship Id="rId5" Type="http://schemas.openxmlformats.org/officeDocument/2006/relationships/diagramData" Target="../diagrams/data14.xml"/><Relationship Id="rId10" Type="http://schemas.openxmlformats.org/officeDocument/2006/relationships/image" Target="../media/image26.png"/><Relationship Id="rId4" Type="http://schemas.openxmlformats.org/officeDocument/2006/relationships/notesSlide" Target="../notesSlides/notesSlide36.xml"/><Relationship Id="rId9" Type="http://schemas.microsoft.com/office/2007/relationships/diagramDrawing" Target="../diagrams/drawing14.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xml"/><Relationship Id="rId7" Type="http://schemas.openxmlformats.org/officeDocument/2006/relationships/diagramQuickStyle" Target="../diagrams/quickStyle15.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diagramLayout" Target="../diagrams/layout15.xml"/><Relationship Id="rId11" Type="http://schemas.openxmlformats.org/officeDocument/2006/relationships/image" Target="../media/image3.png"/><Relationship Id="rId5" Type="http://schemas.openxmlformats.org/officeDocument/2006/relationships/diagramData" Target="../diagrams/data15.xml"/><Relationship Id="rId10" Type="http://schemas.openxmlformats.org/officeDocument/2006/relationships/image" Target="../media/image27.png"/><Relationship Id="rId4" Type="http://schemas.openxmlformats.org/officeDocument/2006/relationships/notesSlide" Target="../notesSlides/notesSlide37.xml"/><Relationship Id="rId9" Type="http://schemas.microsoft.com/office/2007/relationships/diagramDrawing" Target="../diagrams/drawing15.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diagramQuickStyle" Target="../diagrams/quickStyle16.xml"/><Relationship Id="rId12" Type="http://schemas.openxmlformats.org/officeDocument/2006/relationships/customXml" Target="../ink/ink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diagramLayout" Target="../diagrams/layout16.xml"/><Relationship Id="rId11" Type="http://schemas.openxmlformats.org/officeDocument/2006/relationships/image" Target="../media/image3.png"/><Relationship Id="rId5" Type="http://schemas.openxmlformats.org/officeDocument/2006/relationships/diagramData" Target="../diagrams/data16.xml"/><Relationship Id="rId10" Type="http://schemas.openxmlformats.org/officeDocument/2006/relationships/image" Target="../media/image28.png"/><Relationship Id="rId4" Type="http://schemas.openxmlformats.org/officeDocument/2006/relationships/notesSlide" Target="../notesSlides/notesSlide38.xml"/><Relationship Id="rId9" Type="http://schemas.microsoft.com/office/2007/relationships/diagramDrawing" Target="../diagrams/drawing16.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slideLayout" Target="../slideLayouts/slideLayout2.xml"/><Relationship Id="rId7" Type="http://schemas.openxmlformats.org/officeDocument/2006/relationships/diagramQuickStyle" Target="../diagrams/quickStyle17.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diagramLayout" Target="../diagrams/layout17.xml"/><Relationship Id="rId11" Type="http://schemas.openxmlformats.org/officeDocument/2006/relationships/image" Target="../media/image3.png"/><Relationship Id="rId5" Type="http://schemas.openxmlformats.org/officeDocument/2006/relationships/diagramData" Target="../diagrams/data17.xml"/><Relationship Id="rId10" Type="http://schemas.openxmlformats.org/officeDocument/2006/relationships/image" Target="../media/image29.png"/><Relationship Id="rId4" Type="http://schemas.openxmlformats.org/officeDocument/2006/relationships/notesSlide" Target="../notesSlides/notesSlide39.xml"/><Relationship Id="rId9" Type="http://schemas.microsoft.com/office/2007/relationships/diagramDrawing" Target="../diagrams/drawing17.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slideLayout" Target="../slideLayouts/slideLayout2.xml"/><Relationship Id="rId7" Type="http://schemas.openxmlformats.org/officeDocument/2006/relationships/diagramQuickStyle" Target="../diagrams/quickStyle18.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diagramLayout" Target="../diagrams/layout18.xml"/><Relationship Id="rId11" Type="http://schemas.openxmlformats.org/officeDocument/2006/relationships/image" Target="../media/image3.png"/><Relationship Id="rId5" Type="http://schemas.openxmlformats.org/officeDocument/2006/relationships/diagramData" Target="../diagrams/data18.xml"/><Relationship Id="rId10" Type="http://schemas.openxmlformats.org/officeDocument/2006/relationships/image" Target="../media/image30.png"/><Relationship Id="rId4" Type="http://schemas.openxmlformats.org/officeDocument/2006/relationships/notesSlide" Target="../notesSlides/notesSlide40.xml"/><Relationship Id="rId9" Type="http://schemas.microsoft.com/office/2007/relationships/diagramDrawing" Target="../diagrams/drawing18.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slideLayout" Target="../slideLayouts/slideLayout2.xml"/><Relationship Id="rId7" Type="http://schemas.openxmlformats.org/officeDocument/2006/relationships/diagramQuickStyle" Target="../diagrams/quickStyle19.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diagramLayout" Target="../diagrams/layout19.xml"/><Relationship Id="rId11" Type="http://schemas.openxmlformats.org/officeDocument/2006/relationships/image" Target="../media/image3.png"/><Relationship Id="rId5" Type="http://schemas.openxmlformats.org/officeDocument/2006/relationships/diagramData" Target="../diagrams/data19.xml"/><Relationship Id="rId10" Type="http://schemas.openxmlformats.org/officeDocument/2006/relationships/image" Target="../media/image31.png"/><Relationship Id="rId4" Type="http://schemas.openxmlformats.org/officeDocument/2006/relationships/notesSlide" Target="../notesSlides/notesSlide41.xml"/><Relationship Id="rId9" Type="http://schemas.microsoft.com/office/2007/relationships/diagramDrawing" Target="../diagrams/drawing1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2" descr="Picture 2"/>
          <p:cNvPicPr>
            <a:picLocks noChangeAspect="1"/>
          </p:cNvPicPr>
          <p:nvPr/>
        </p:nvPicPr>
        <p:blipFill>
          <a:blip r:embed="rId5"/>
          <a:stretch>
            <a:fillRect/>
          </a:stretch>
        </p:blipFill>
        <p:spPr>
          <a:xfrm>
            <a:off x="-76200" y="277983"/>
            <a:ext cx="9220200" cy="6940095"/>
          </a:xfrm>
          <a:prstGeom prst="rect">
            <a:avLst/>
          </a:prstGeom>
          <a:ln w="12700">
            <a:miter lim="400000"/>
          </a:ln>
        </p:spPr>
      </p:pic>
      <p:pic>
        <p:nvPicPr>
          <p:cNvPr id="168" name="Picture 4" descr="Picture 4"/>
          <p:cNvPicPr>
            <a:picLocks noChangeAspect="1"/>
          </p:cNvPicPr>
          <p:nvPr/>
        </p:nvPicPr>
        <p:blipFill>
          <a:blip r:embed="rId6"/>
          <a:stretch>
            <a:fillRect/>
          </a:stretch>
        </p:blipFill>
        <p:spPr>
          <a:xfrm>
            <a:off x="2700944" y="2476186"/>
            <a:ext cx="4724402" cy="1060264"/>
          </a:xfrm>
          <a:prstGeom prst="rect">
            <a:avLst/>
          </a:prstGeom>
          <a:ln w="12700">
            <a:miter lim="400000"/>
          </a:ln>
        </p:spPr>
      </p:pic>
      <p:sp>
        <p:nvSpPr>
          <p:cNvPr id="169" name="TextBox 3"/>
          <p:cNvSpPr txBox="1"/>
          <p:nvPr/>
        </p:nvSpPr>
        <p:spPr>
          <a:xfrm>
            <a:off x="2209800" y="3625366"/>
            <a:ext cx="4953000" cy="2954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p>
            <a:pPr algn="ctr"/>
            <a:endParaRPr/>
          </a:p>
          <a:p>
            <a:pPr algn="ctr">
              <a:defRPr sz="2400"/>
            </a:pPr>
            <a:r>
              <a:t>People Soft </a:t>
            </a:r>
            <a:r>
              <a:rPr err="1"/>
              <a:t>ePerformance</a:t>
            </a:r>
            <a:r>
              <a:t> Module</a:t>
            </a:r>
          </a:p>
          <a:p>
            <a:pPr algn="ctr">
              <a:defRPr sz="2400"/>
            </a:pPr>
            <a:r>
              <a:t>Overview</a:t>
            </a:r>
          </a:p>
          <a:p>
            <a:pPr algn="ctr">
              <a:defRPr sz="2400"/>
            </a:pPr>
            <a:endParaRPr/>
          </a:p>
          <a:p>
            <a:pPr algn="ctr">
              <a:defRPr sz="2400"/>
            </a:pPr>
            <a:r>
              <a:t>Office of Human Resources</a:t>
            </a:r>
            <a:r>
              <a:rPr lang="en-US"/>
              <a:t> </a:t>
            </a:r>
            <a:endParaRPr/>
          </a:p>
          <a:p>
            <a:pPr algn="ctr">
              <a:defRPr sz="2400"/>
            </a:pPr>
            <a:endParaRPr/>
          </a:p>
          <a:p>
            <a:pPr algn="ctr">
              <a:defRPr sz="2400"/>
            </a:pPr>
            <a:endParaRPr/>
          </a:p>
          <a:p>
            <a:pPr algn="ctr">
              <a:defRPr sz="2400"/>
            </a:pPr>
            <a:r>
              <a:rPr lang="en-US"/>
              <a:t>September 2020</a:t>
            </a:r>
            <a:endParaRPr/>
          </a:p>
        </p:txBody>
      </p:sp>
      <p:sp>
        <p:nvSpPr>
          <p:cNvPr id="170" name="Slide Number Placeholder 5"/>
          <p:cNvSpPr txBox="1">
            <a:spLocks noGrp="1"/>
          </p:cNvSpPr>
          <p:nvPr>
            <p:ph type="sldNum" sz="quarter" idx="2"/>
          </p:nvPr>
        </p:nvSpPr>
        <p:spPr>
          <a:xfrm>
            <a:off x="8238621" y="6526778"/>
            <a:ext cx="1707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pic>
        <p:nvPicPr>
          <p:cNvPr id="3" name="Audio 2">
            <a:hlinkClick r:id="" action="ppaction://media"/>
            <a:extLst>
              <a:ext uri="{FF2B5EF4-FFF2-40B4-BE49-F238E27FC236}">
                <a16:creationId xmlns:a16="http://schemas.microsoft.com/office/drawing/2014/main" id="{FB6DCCF8-06FE-8943-81B8-5772069BCC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10329940"/>
      </p:ext>
    </p:extLst>
  </p:cSld>
  <p:clrMapOvr>
    <a:masterClrMapping/>
  </p:clrMapOvr>
  <p:transition spd="med" advTm="8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New Ratings con’t"/>
          <p:cNvSpPr txBox="1">
            <a:spLocks noGrp="1"/>
          </p:cNvSpPr>
          <p:nvPr>
            <p:ph type="title"/>
          </p:nvPr>
        </p:nvSpPr>
        <p:spPr>
          <a:prstGeom prst="rect">
            <a:avLst/>
          </a:prstGeom>
        </p:spPr>
        <p:txBody>
          <a:bodyPr/>
          <a:lstStyle>
            <a:lvl1pPr>
              <a:defRPr>
                <a:solidFill>
                  <a:srgbClr val="008F00"/>
                </a:solidFill>
              </a:defRPr>
            </a:lvl1pPr>
          </a:lstStyle>
          <a:p>
            <a:r>
              <a:t>New Ratings con’t</a:t>
            </a:r>
          </a:p>
        </p:txBody>
      </p:sp>
      <p:sp>
        <p:nvSpPr>
          <p:cNvPr id="221" name="Body"/>
          <p:cNvSpPr txBox="1">
            <a:spLocks noGrp="1"/>
          </p:cNvSpPr>
          <p:nvPr>
            <p:ph type="body" idx="1"/>
          </p:nvPr>
        </p:nvSpPr>
        <p:spPr>
          <a:xfrm>
            <a:off x="822958" y="1845734"/>
            <a:ext cx="7944547" cy="4023360"/>
          </a:xfrm>
          <a:prstGeom prst="rect">
            <a:avLst/>
          </a:prstGeom>
        </p:spPr>
        <p:txBody>
          <a:bodyPr/>
          <a:lstStyle/>
          <a:p>
            <a:pPr marL="0" indent="0" defTabSz="457200">
              <a:lnSpc>
                <a:spcPts val="5600"/>
              </a:lnSpc>
              <a:buClrTx/>
              <a:buSzTx/>
              <a:buFontTx/>
              <a:buNone/>
              <a:defRPr sz="2400">
                <a:solidFill>
                  <a:srgbClr val="000000"/>
                </a:solidFill>
                <a:latin typeface="Times"/>
                <a:ea typeface="Times"/>
                <a:cs typeface="Times"/>
                <a:sym typeface="Times"/>
              </a:defRPr>
            </a:pPr>
            <a:endParaRPr sz="1200"/>
          </a:p>
          <a:p>
            <a:pPr marL="0" indent="0" defTabSz="457200">
              <a:lnSpc>
                <a:spcPts val="2800"/>
              </a:lnSpc>
              <a:spcBef>
                <a:spcPts val="0"/>
              </a:spcBef>
              <a:buClrTx/>
              <a:buSzTx/>
              <a:buFontTx/>
              <a:buNone/>
              <a:defRPr sz="1200">
                <a:solidFill>
                  <a:srgbClr val="000000"/>
                </a:solidFill>
                <a:latin typeface="Times"/>
                <a:ea typeface="Times"/>
                <a:cs typeface="Times"/>
                <a:sym typeface="Times"/>
              </a:defRPr>
            </a:pPr>
            <a:endParaRPr sz="1200"/>
          </a:p>
        </p:txBody>
      </p:sp>
      <p:sp>
        <p:nvSpPr>
          <p:cNvPr id="22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graphicFrame>
        <p:nvGraphicFramePr>
          <p:cNvPr id="223" name="Table"/>
          <p:cNvGraphicFramePr/>
          <p:nvPr>
            <p:extLst>
              <p:ext uri="{D42A27DB-BD31-4B8C-83A1-F6EECF244321}">
                <p14:modId xmlns:p14="http://schemas.microsoft.com/office/powerpoint/2010/main" val="3800184729"/>
              </p:ext>
            </p:extLst>
          </p:nvPr>
        </p:nvGraphicFramePr>
        <p:xfrm>
          <a:off x="493712" y="1994837"/>
          <a:ext cx="8410723" cy="3338898"/>
        </p:xfrm>
        <a:graphic>
          <a:graphicData uri="http://schemas.openxmlformats.org/drawingml/2006/table">
            <a:tbl>
              <a:tblPr firstRow="1" firstCol="1" bandRow="1">
                <a:tableStyleId>{4C3C2611-4C71-4FC5-86AE-919BDF0F9419}</a:tableStyleId>
              </a:tblPr>
              <a:tblGrid>
                <a:gridCol w="2327774">
                  <a:extLst>
                    <a:ext uri="{9D8B030D-6E8A-4147-A177-3AD203B41FA5}">
                      <a16:colId xmlns:a16="http://schemas.microsoft.com/office/drawing/2014/main" val="20000"/>
                    </a:ext>
                  </a:extLst>
                </a:gridCol>
                <a:gridCol w="6082949">
                  <a:extLst>
                    <a:ext uri="{9D8B030D-6E8A-4147-A177-3AD203B41FA5}">
                      <a16:colId xmlns:a16="http://schemas.microsoft.com/office/drawing/2014/main" val="20001"/>
                    </a:ext>
                  </a:extLst>
                </a:gridCol>
              </a:tblGrid>
              <a:tr h="439697">
                <a:tc>
                  <a:txBody>
                    <a:bodyPr/>
                    <a:lstStyle/>
                    <a:p>
                      <a:pPr indent="457200" algn="l" defTabSz="914400">
                        <a:defRPr sz="1800" b="0">
                          <a:solidFill>
                            <a:srgbClr val="000000"/>
                          </a:solidFill>
                        </a:defRPr>
                      </a:pPr>
                      <a:r>
                        <a:rPr sz="1700" b="1">
                          <a:solidFill>
                            <a:srgbClr val="FFFFFF"/>
                          </a:solidFill>
                        </a:rPr>
                        <a:t>Rating</a:t>
                      </a:r>
                    </a:p>
                  </a:txBody>
                  <a:tcPr marL="0" marR="0" marT="0" marB="0" horzOverflow="overflow"/>
                </a:tc>
                <a:tc>
                  <a:txBody>
                    <a:bodyPr/>
                    <a:lstStyle/>
                    <a:p>
                      <a:pPr indent="457200" algn="l" defTabSz="914400">
                        <a:defRPr sz="1800" b="0">
                          <a:solidFill>
                            <a:srgbClr val="000000"/>
                          </a:solidFill>
                        </a:defRPr>
                      </a:pPr>
                      <a:r>
                        <a:rPr b="1">
                          <a:solidFill>
                            <a:srgbClr val="FFFFFF"/>
                          </a:solidFill>
                        </a:rPr>
                        <a:t>Description</a:t>
                      </a:r>
                    </a:p>
                  </a:txBody>
                  <a:tcPr marL="0" marR="0" marT="0" marB="0" horzOverflow="overflow"/>
                </a:tc>
                <a:extLst>
                  <a:ext uri="{0D108BD9-81ED-4DB2-BD59-A6C34878D82A}">
                    <a16:rowId xmlns:a16="http://schemas.microsoft.com/office/drawing/2014/main" val="10000"/>
                  </a:ext>
                </a:extLst>
              </a:tr>
              <a:tr h="544621">
                <a:tc>
                  <a:txBody>
                    <a:bodyPr/>
                    <a:lstStyle/>
                    <a:p>
                      <a:pPr indent="457200" algn="l" defTabSz="914400">
                        <a:defRPr sz="1800" b="0">
                          <a:solidFill>
                            <a:srgbClr val="000000"/>
                          </a:solidFill>
                        </a:defRPr>
                      </a:pPr>
                      <a:r>
                        <a:rPr sz="1400" b="1">
                          <a:solidFill>
                            <a:srgbClr val="FFFFFF"/>
                          </a:solidFill>
                        </a:rPr>
                        <a:t>Exemplary</a:t>
                      </a:r>
                    </a:p>
                  </a:txBody>
                  <a:tcPr marL="0" marR="0" marT="0" marB="0" horzOverflow="overflow"/>
                </a:tc>
                <a:tc>
                  <a:txBody>
                    <a:bodyPr/>
                    <a:lstStyle/>
                    <a:p>
                      <a:pPr indent="457200" algn="l" defTabSz="914400">
                        <a:defRPr sz="1800"/>
                      </a:pPr>
                      <a:r>
                        <a:rPr sz="1200" baseline="0">
                          <a:latin typeface="Arial" panose="020B0604020202020204" pitchFamily="34" charset="0"/>
                        </a:rPr>
                        <a:t>Employee performance level exceeds expectations surpasses requirements and is at the highest level of performance. Work serves as an example of others.</a:t>
                      </a:r>
                    </a:p>
                  </a:txBody>
                  <a:tcPr marL="0" marR="0" marT="0" marB="0" horzOverflow="overflow"/>
                </a:tc>
                <a:extLst>
                  <a:ext uri="{0D108BD9-81ED-4DB2-BD59-A6C34878D82A}">
                    <a16:rowId xmlns:a16="http://schemas.microsoft.com/office/drawing/2014/main" val="10001"/>
                  </a:ext>
                </a:extLst>
              </a:tr>
              <a:tr h="774700">
                <a:tc>
                  <a:txBody>
                    <a:bodyPr/>
                    <a:lstStyle/>
                    <a:p>
                      <a:pPr indent="457200" algn="l" defTabSz="914400">
                        <a:defRPr sz="1800" b="0">
                          <a:solidFill>
                            <a:srgbClr val="000000"/>
                          </a:solidFill>
                        </a:defRPr>
                      </a:pPr>
                      <a:r>
                        <a:rPr sz="1400" b="1">
                          <a:solidFill>
                            <a:srgbClr val="FFFFFF"/>
                          </a:solidFill>
                        </a:rPr>
                        <a:t>Above Satisfactory</a:t>
                      </a:r>
                    </a:p>
                  </a:txBody>
                  <a:tcPr marL="0" marR="0" marT="0" marB="0" horzOverflow="overflow"/>
                </a:tc>
                <a:tc>
                  <a:txBody>
                    <a:bodyPr/>
                    <a:lstStyle/>
                    <a:p>
                      <a:pPr indent="457200" algn="l" defTabSz="914400">
                        <a:defRPr sz="1800"/>
                      </a:pPr>
                      <a:r>
                        <a:rPr sz="1200" baseline="0">
                          <a:latin typeface="Arial" panose="020B0604020202020204" pitchFamily="34" charset="0"/>
                        </a:rPr>
                        <a:t>Employee performance level is higher than adequate expectations and requirements for the position and approaching the highest levels of performance. Working towards an exemplary rating.
</a:t>
                      </a:r>
                    </a:p>
                  </a:txBody>
                  <a:tcPr marL="0" marR="0" marT="0" marB="0" horzOverflow="overflow"/>
                </a:tc>
                <a:extLst>
                  <a:ext uri="{0D108BD9-81ED-4DB2-BD59-A6C34878D82A}">
                    <a16:rowId xmlns:a16="http://schemas.microsoft.com/office/drawing/2014/main" val="10002"/>
                  </a:ext>
                </a:extLst>
              </a:tr>
              <a:tr h="789940">
                <a:tc>
                  <a:txBody>
                    <a:bodyPr/>
                    <a:lstStyle/>
                    <a:p>
                      <a:pPr indent="457200" algn="l" defTabSz="914400">
                        <a:defRPr sz="1800" b="0">
                          <a:solidFill>
                            <a:srgbClr val="000000"/>
                          </a:solidFill>
                        </a:defRPr>
                      </a:pPr>
                      <a:r>
                        <a:rPr sz="1400" b="1">
                          <a:solidFill>
                            <a:srgbClr val="FFFFFF"/>
                          </a:solidFill>
                        </a:rPr>
                        <a:t>Solid Performer
</a:t>
                      </a:r>
                    </a:p>
                  </a:txBody>
                  <a:tcPr marL="0" marR="0" marT="0" marB="0" horzOverflow="overflow"/>
                </a:tc>
                <a:tc>
                  <a:txBody>
                    <a:bodyPr/>
                    <a:lstStyle/>
                    <a:p>
                      <a:pPr indent="457200" algn="l" defTabSz="914400">
                        <a:defRPr sz="1800"/>
                      </a:pPr>
                      <a:r>
                        <a:rPr sz="1200" baseline="0">
                          <a:latin typeface="Arial" panose="020B0604020202020204" pitchFamily="34" charset="0"/>
                        </a:rPr>
                        <a:t>Employee performance meets adequate expectations, and requirement for the position but not approaching higher level of performance.  Work</a:t>
                      </a:r>
                      <a:r>
                        <a:rPr lang="en-US" sz="1200" baseline="0">
                          <a:latin typeface="Arial" panose="020B0604020202020204" pitchFamily="34" charset="0"/>
                        </a:rPr>
                        <a:t>ing</a:t>
                      </a:r>
                      <a:r>
                        <a:rPr sz="1200" baseline="0">
                          <a:latin typeface="Arial" panose="020B0604020202020204" pitchFamily="34" charset="0"/>
                        </a:rPr>
                        <a:t> towards a</a:t>
                      </a:r>
                      <a:r>
                        <a:rPr lang="en-US" sz="1200" baseline="0">
                          <a:latin typeface="Arial" panose="020B0604020202020204" pitchFamily="34" charset="0"/>
                        </a:rPr>
                        <a:t>n</a:t>
                      </a:r>
                      <a:r>
                        <a:rPr sz="1200" baseline="0">
                          <a:latin typeface="Arial" panose="020B0604020202020204" pitchFamily="34" charset="0"/>
                        </a:rPr>
                        <a:t> above satisfactory</a:t>
                      </a:r>
                    </a:p>
                  </a:txBody>
                  <a:tcPr marL="0" marR="0" marT="0" marB="0" horzOverflow="overflow"/>
                </a:tc>
                <a:extLst>
                  <a:ext uri="{0D108BD9-81ED-4DB2-BD59-A6C34878D82A}">
                    <a16:rowId xmlns:a16="http://schemas.microsoft.com/office/drawing/2014/main" val="10003"/>
                  </a:ext>
                </a:extLst>
              </a:tr>
              <a:tr h="789940">
                <a:tc>
                  <a:txBody>
                    <a:bodyPr/>
                    <a:lstStyle/>
                    <a:p>
                      <a:pPr indent="457200" algn="l" defTabSz="914400">
                        <a:defRPr sz="1800" b="0">
                          <a:solidFill>
                            <a:srgbClr val="000000"/>
                          </a:solidFill>
                        </a:defRPr>
                      </a:pPr>
                      <a:r>
                        <a:rPr sz="1400" b="1">
                          <a:solidFill>
                            <a:srgbClr val="FFFFFF"/>
                          </a:solidFill>
                        </a:rPr>
                        <a:t>Below Satisfactory</a:t>
                      </a:r>
                    </a:p>
                  </a:txBody>
                  <a:tcPr marL="0" marR="0" marT="0" marB="0" horzOverflow="overflow"/>
                </a:tc>
                <a:tc>
                  <a:txBody>
                    <a:bodyPr/>
                    <a:lstStyle/>
                    <a:p>
                      <a:pPr algn="l">
                        <a:lnSpc>
                          <a:spcPts val="1300"/>
                        </a:lnSpc>
                        <a:spcBef>
                          <a:spcPts val="600"/>
                        </a:spcBef>
                        <a:defRPr sz="1400">
                          <a:latin typeface="Times"/>
                          <a:ea typeface="Times"/>
                          <a:cs typeface="Times"/>
                          <a:sym typeface="Times"/>
                        </a:defRPr>
                      </a:pPr>
                      <a:endParaRPr lang="en-US" sz="1200" baseline="0">
                        <a:latin typeface="Arial" panose="020B0604020202020204" pitchFamily="34" charset="0"/>
                      </a:endParaRPr>
                    </a:p>
                    <a:p>
                      <a:pPr algn="l">
                        <a:lnSpc>
                          <a:spcPts val="1300"/>
                        </a:lnSpc>
                        <a:spcBef>
                          <a:spcPts val="600"/>
                        </a:spcBef>
                        <a:defRPr sz="1400">
                          <a:latin typeface="Times"/>
                          <a:ea typeface="Times"/>
                          <a:cs typeface="Times"/>
                          <a:sym typeface="Times"/>
                        </a:defRPr>
                      </a:pPr>
                      <a:r>
                        <a:rPr lang="en-US" sz="1200" baseline="0">
                          <a:latin typeface="Arial" panose="020B0604020202020204" pitchFamily="34" charset="0"/>
                        </a:rPr>
                        <a:t>          Employee performance level fails to meet adequate expectations and requirements for the position. Sustained improvement is needed.</a:t>
                      </a:r>
                      <a:endParaRPr sz="1200" baseline="0">
                        <a:latin typeface="Arial" panose="020B0604020202020204" pitchFamily="34" charset="0"/>
                      </a:endParaRPr>
                    </a:p>
                  </a:txBody>
                  <a:tcPr marL="0" marR="0" marT="0" marB="0" horzOverflow="overflow"/>
                </a:tc>
                <a:extLst>
                  <a:ext uri="{0D108BD9-81ED-4DB2-BD59-A6C34878D82A}">
                    <a16:rowId xmlns:a16="http://schemas.microsoft.com/office/drawing/2014/main" val="10004"/>
                  </a:ext>
                </a:extLst>
              </a:tr>
            </a:tbl>
          </a:graphicData>
        </a:graphic>
      </p:graphicFrame>
      <p:pic>
        <p:nvPicPr>
          <p:cNvPr id="2" name="Audio 1">
            <a:hlinkClick r:id="" action="ppaction://media"/>
            <a:extLst>
              <a:ext uri="{FF2B5EF4-FFF2-40B4-BE49-F238E27FC236}">
                <a16:creationId xmlns:a16="http://schemas.microsoft.com/office/drawing/2014/main" id="{B8D1E223-494A-3647-AA65-C765EBF11D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155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itle 1"/>
          <p:cNvSpPr txBox="1">
            <a:spLocks noGrp="1"/>
          </p:cNvSpPr>
          <p:nvPr>
            <p:ph type="title"/>
          </p:nvPr>
        </p:nvSpPr>
        <p:spPr>
          <a:xfrm>
            <a:off x="822960" y="286602"/>
            <a:ext cx="7543801" cy="1450760"/>
          </a:xfrm>
          <a:prstGeom prst="rect">
            <a:avLst/>
          </a:prstGeom>
        </p:spPr>
        <p:txBody>
          <a:bodyPr>
            <a:normAutofit/>
          </a:bodyPr>
          <a:lstStyle>
            <a:lvl1pPr>
              <a:defRPr sz="4000" spc="-111">
                <a:solidFill>
                  <a:srgbClr val="008000"/>
                </a:solidFill>
              </a:defRPr>
            </a:lvl1pPr>
          </a:lstStyle>
          <a:p>
            <a:r>
              <a:rPr sz="3600"/>
              <a:t>ePerformance @ FAMU Implementation</a:t>
            </a:r>
          </a:p>
        </p:txBody>
      </p:sp>
      <p:sp>
        <p:nvSpPr>
          <p:cNvPr id="226"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227" name="TextBox 2"/>
          <p:cNvSpPr txBox="1"/>
          <p:nvPr/>
        </p:nvSpPr>
        <p:spPr>
          <a:xfrm>
            <a:off x="822960" y="2243327"/>
            <a:ext cx="6745225" cy="3647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5750" indent="-285750">
              <a:buSzPct val="100000"/>
              <a:buFont typeface="Arial"/>
              <a:buChar char="•"/>
              <a:defRPr sz="2400"/>
            </a:pPr>
            <a:r>
              <a:t>The Performance Management process for A&amp;P and USPS employees will be paperless.</a:t>
            </a:r>
          </a:p>
          <a:p>
            <a:pPr marL="285750" indent="-285750">
              <a:buSzPct val="100000"/>
              <a:buFont typeface="Arial"/>
              <a:buChar char="•"/>
              <a:defRPr sz="2400"/>
            </a:pPr>
            <a:r>
              <a:t>Supervisors will have direct access to performance evaluations of their direct reports.</a:t>
            </a:r>
          </a:p>
          <a:p>
            <a:pPr marL="285750" indent="-285750">
              <a:buSzPct val="100000"/>
              <a:buFont typeface="Arial"/>
              <a:buChar char="•"/>
              <a:defRPr sz="2400"/>
            </a:pPr>
            <a:r>
              <a:t>All parties involved will receive an email notification when action is required by the participant.</a:t>
            </a:r>
          </a:p>
          <a:p>
            <a:pPr marL="285750" indent="-285750">
              <a:buSzPct val="100000"/>
              <a:buFont typeface="Arial"/>
              <a:buChar char="•"/>
              <a:defRPr sz="2400"/>
            </a:pPr>
            <a:r>
              <a:t>All A&amp;P and USPS employees will be trained prior to obtaining access to the system.</a:t>
            </a:r>
          </a:p>
        </p:txBody>
      </p:sp>
      <p:pic>
        <p:nvPicPr>
          <p:cNvPr id="2" name="Audio 1">
            <a:hlinkClick r:id="" action="ppaction://media"/>
            <a:extLst>
              <a:ext uri="{FF2B5EF4-FFF2-40B4-BE49-F238E27FC236}">
                <a16:creationId xmlns:a16="http://schemas.microsoft.com/office/drawing/2014/main" id="{106F40AD-F645-5D4D-ABC1-8E213C858D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316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itle 1"/>
          <p:cNvSpPr txBox="1">
            <a:spLocks noGrp="1"/>
          </p:cNvSpPr>
          <p:nvPr>
            <p:ph type="title"/>
          </p:nvPr>
        </p:nvSpPr>
        <p:spPr>
          <a:xfrm>
            <a:off x="822960" y="286602"/>
            <a:ext cx="7543801" cy="1450760"/>
          </a:xfrm>
          <a:prstGeom prst="rect">
            <a:avLst/>
          </a:prstGeom>
        </p:spPr>
        <p:txBody>
          <a:bodyPr/>
          <a:lstStyle/>
          <a:p>
            <a:pPr defTabSz="813816">
              <a:defRPr sz="3559" spc="-98">
                <a:solidFill>
                  <a:srgbClr val="008000"/>
                </a:solidFill>
              </a:defRPr>
            </a:pPr>
            <a:r>
              <a:t>ePerformance @ FAMU Implementation</a:t>
            </a:r>
            <a:br>
              <a:rPr/>
            </a:br>
            <a:r>
              <a:rPr err="1"/>
              <a:t>con’t</a:t>
            </a:r>
            <a:endParaRPr/>
          </a:p>
        </p:txBody>
      </p:sp>
      <p:sp>
        <p:nvSpPr>
          <p:cNvPr id="236" name="Content Placeholder 2"/>
          <p:cNvSpPr txBox="1">
            <a:spLocks noGrp="1"/>
          </p:cNvSpPr>
          <p:nvPr>
            <p:ph type="body" idx="1"/>
          </p:nvPr>
        </p:nvSpPr>
        <p:spPr>
          <a:xfrm>
            <a:off x="822959" y="1845734"/>
            <a:ext cx="7543801" cy="4023360"/>
          </a:xfrm>
          <a:prstGeom prst="rect">
            <a:avLst/>
          </a:prstGeom>
        </p:spPr>
        <p:txBody>
          <a:bodyPr lIns="0" tIns="0" rIns="0" bIns="0" anchor="t">
            <a:noAutofit/>
          </a:bodyPr>
          <a:lstStyle/>
          <a:p>
            <a:pPr marL="0" indent="0" defTabSz="841247">
              <a:lnSpc>
                <a:spcPct val="72000"/>
              </a:lnSpc>
              <a:spcBef>
                <a:spcPts val="1100"/>
              </a:spcBef>
              <a:buSzTx/>
              <a:buNone/>
              <a:defRPr sz="2208" b="1"/>
            </a:pPr>
            <a:r>
              <a:rPr sz="2400"/>
              <a:t>Improvements to Key Processes:</a:t>
            </a:r>
          </a:p>
          <a:p>
            <a:pPr marL="83820" indent="-83820" defTabSz="841247">
              <a:lnSpc>
                <a:spcPct val="72000"/>
              </a:lnSpc>
              <a:spcBef>
                <a:spcPts val="1100"/>
              </a:spcBef>
              <a:buFont typeface="Courier New"/>
              <a:buChar char="o"/>
              <a:defRPr sz="2208"/>
            </a:pPr>
            <a:endParaRPr sz="2400"/>
          </a:p>
          <a:p>
            <a:pPr marL="83820" indent="-83820" defTabSz="841247">
              <a:lnSpc>
                <a:spcPct val="72000"/>
              </a:lnSpc>
              <a:spcBef>
                <a:spcPts val="1100"/>
              </a:spcBef>
              <a:buFont typeface="Arial"/>
              <a:buChar char="•"/>
              <a:defRPr sz="2208"/>
            </a:pPr>
            <a:r>
              <a:rPr sz="2400"/>
              <a:t>Improved operational efficiency and effectiveness through the use of new features, functions and enhancements that will boost productivity, consolidate tasks and enhance delivered support.</a:t>
            </a:r>
          </a:p>
          <a:p>
            <a:pPr marL="83820" indent="-83820" defTabSz="841247">
              <a:lnSpc>
                <a:spcPct val="72000"/>
              </a:lnSpc>
              <a:spcBef>
                <a:spcPts val="1100"/>
              </a:spcBef>
              <a:buFont typeface="Arial"/>
              <a:buChar char="•"/>
              <a:defRPr sz="2208"/>
            </a:pPr>
            <a:r>
              <a:rPr sz="2400"/>
              <a:t>New capabilities for an enhanced, simplified user interface, to include mobile friendly and individually customizable navigations. </a:t>
            </a:r>
          </a:p>
          <a:p>
            <a:pPr marL="83820" indent="-83820" defTabSz="841247">
              <a:lnSpc>
                <a:spcPct val="72000"/>
              </a:lnSpc>
              <a:spcBef>
                <a:spcPts val="1100"/>
              </a:spcBef>
              <a:buFont typeface="Arial"/>
              <a:buChar char="•"/>
              <a:defRPr sz="2208"/>
            </a:pPr>
            <a:r>
              <a:rPr sz="2400"/>
              <a:t>Continued integration between HCM, other </a:t>
            </a:r>
            <a:r>
              <a:rPr sz="2400" err="1"/>
              <a:t>iRattler</a:t>
            </a:r>
            <a:r>
              <a:rPr sz="2400"/>
              <a:t> PeopleSoft applications and </a:t>
            </a:r>
            <a:r>
              <a:rPr lang="en-US" sz="2400"/>
              <a:t>third-party </a:t>
            </a:r>
            <a:r>
              <a:rPr sz="2400"/>
              <a:t>applications.</a:t>
            </a:r>
            <a:r>
              <a:rPr lang="en-US" sz="2400"/>
              <a:t> </a:t>
            </a:r>
            <a:endParaRPr sz="2400"/>
          </a:p>
        </p:txBody>
      </p:sp>
      <p:sp>
        <p:nvSpPr>
          <p:cNvPr id="237"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pic>
        <p:nvPicPr>
          <p:cNvPr id="2" name="Audio 1">
            <a:hlinkClick r:id="" action="ppaction://media"/>
            <a:extLst>
              <a:ext uri="{FF2B5EF4-FFF2-40B4-BE49-F238E27FC236}">
                <a16:creationId xmlns:a16="http://schemas.microsoft.com/office/drawing/2014/main" id="{EAF7BDA9-9C96-F94A-BCB2-DEB6D33D6B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33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42" name="ePerformance Demonstration"/>
          <p:cNvSpPr txBox="1"/>
          <p:nvPr/>
        </p:nvSpPr>
        <p:spPr>
          <a:xfrm>
            <a:off x="1446652" y="2678431"/>
            <a:ext cx="4401201"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700">
                <a:solidFill>
                  <a:srgbClr val="008F00"/>
                </a:solidFill>
              </a:defRPr>
            </a:lvl1pPr>
          </a:lstStyle>
          <a:p>
            <a:r>
              <a:t>ePerformance </a:t>
            </a:r>
            <a:r>
              <a:rPr lang="en-US"/>
              <a:t>Process</a:t>
            </a:r>
            <a:endParaRPr/>
          </a:p>
        </p:txBody>
      </p:sp>
      <p:pic>
        <p:nvPicPr>
          <p:cNvPr id="4" name="Audio 3">
            <a:hlinkClick r:id="" action="ppaction://media"/>
            <a:extLst>
              <a:ext uri="{FF2B5EF4-FFF2-40B4-BE49-F238E27FC236}">
                <a16:creationId xmlns:a16="http://schemas.microsoft.com/office/drawing/2014/main" id="{9DCCB0AB-BE48-7742-9E2D-5201ED8345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53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42" name="ePerformance Demonstration"/>
          <p:cNvSpPr txBox="1"/>
          <p:nvPr/>
        </p:nvSpPr>
        <p:spPr>
          <a:xfrm>
            <a:off x="1431743" y="352674"/>
            <a:ext cx="646908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t>ePerformance </a:t>
            </a:r>
            <a:r>
              <a:rPr lang="en-US"/>
              <a:t>Process - Setup</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296948" y="1797979"/>
            <a:ext cx="8333344" cy="4446482"/>
          </a:xfrm>
          <a:prstGeom prst="rect">
            <a:avLst/>
          </a:prstGeom>
        </p:spPr>
        <p:txBody>
          <a:bodyPr lIns="0" tIns="0" rIns="0" bIns="0" anchor="t">
            <a:normAutofit/>
          </a:bodyPr>
          <a:lstStyle/>
          <a:p>
            <a:pPr marL="312420" lvl="1" indent="0" defTabSz="457200">
              <a:lnSpc>
                <a:spcPct val="100000"/>
              </a:lnSpc>
              <a:spcBef>
                <a:spcPts val="0"/>
              </a:spcBef>
              <a:buClrTx/>
              <a:buNone/>
              <a:defRPr sz="2266">
                <a:solidFill>
                  <a:srgbClr val="000000"/>
                </a:solidFill>
              </a:defRPr>
            </a:pPr>
            <a:r>
              <a:rPr lang="en-US" sz="2800" b="1">
                <a:solidFill>
                  <a:schemeClr val="tx1"/>
                </a:solidFill>
              </a:rPr>
              <a:t>Document Types </a:t>
            </a:r>
            <a:r>
              <a:rPr lang="en-US" sz="2800">
                <a:solidFill>
                  <a:schemeClr val="tx1"/>
                </a:solidFill>
              </a:rPr>
              <a:t>- identifies the types of documents that are valid for the performance evaluation</a:t>
            </a:r>
            <a:endParaRPr lang="en-US">
              <a:solidFill>
                <a:schemeClr val="tx1"/>
              </a:solidFill>
            </a:endParaRPr>
          </a:p>
          <a:p>
            <a:pPr marL="1010920" lvl="2" indent="-457200" defTabSz="457200">
              <a:lnSpc>
                <a:spcPct val="100000"/>
              </a:lnSpc>
              <a:spcBef>
                <a:spcPts val="0"/>
              </a:spcBef>
              <a:buClrTx/>
              <a:defRPr sz="2266">
                <a:solidFill>
                  <a:srgbClr val="000000"/>
                </a:solidFill>
              </a:defRPr>
            </a:pPr>
            <a:r>
              <a:rPr lang="en-US" sz="2800">
                <a:solidFill>
                  <a:schemeClr val="tx1"/>
                </a:solidFill>
              </a:rPr>
              <a:t>A&amp;P </a:t>
            </a:r>
          </a:p>
          <a:p>
            <a:pPr marL="1010920" lvl="2" indent="-457200" defTabSz="457200">
              <a:lnSpc>
                <a:spcPct val="100000"/>
              </a:lnSpc>
              <a:spcBef>
                <a:spcPts val="0"/>
              </a:spcBef>
              <a:buClrTx/>
              <a:defRPr sz="2266">
                <a:solidFill>
                  <a:srgbClr val="000000"/>
                </a:solidFill>
              </a:defRPr>
            </a:pPr>
            <a:r>
              <a:rPr lang="en-US" sz="2800">
                <a:solidFill>
                  <a:schemeClr val="tx1"/>
                </a:solidFill>
              </a:rPr>
              <a:t>USPS</a:t>
            </a:r>
          </a:p>
          <a:p>
            <a:pPr marL="1010920" lvl="2" indent="-457200" defTabSz="457200">
              <a:lnSpc>
                <a:spcPct val="100000"/>
              </a:lnSpc>
              <a:spcBef>
                <a:spcPts val="0"/>
              </a:spcBef>
              <a:buClrTx/>
              <a:defRPr sz="2266">
                <a:solidFill>
                  <a:srgbClr val="000000"/>
                </a:solidFill>
              </a:defRPr>
            </a:pPr>
            <a:r>
              <a:rPr lang="en-US" sz="2800">
                <a:solidFill>
                  <a:schemeClr val="tx1"/>
                </a:solidFill>
              </a:rPr>
              <a:t>Probationary</a:t>
            </a:r>
          </a:p>
          <a:p>
            <a:pPr marL="553720" lvl="2" indent="0" defTabSz="457200">
              <a:lnSpc>
                <a:spcPct val="100000"/>
              </a:lnSpc>
              <a:spcBef>
                <a:spcPts val="0"/>
              </a:spcBef>
              <a:buClrTx/>
              <a:buNone/>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312420" lvl="1" indent="0" defTabSz="457200">
              <a:lnSpc>
                <a:spcPct val="100000"/>
              </a:lnSpc>
              <a:spcBef>
                <a:spcPts val="0"/>
              </a:spcBef>
              <a:buClrTx/>
              <a:buNone/>
              <a:defRPr sz="2266">
                <a:solidFill>
                  <a:srgbClr val="000000"/>
                </a:solidFill>
              </a:defRPr>
            </a:pPr>
            <a:endParaRPr lang="en-US" sz="2800">
              <a:solidFill>
                <a:schemeClr val="bg2">
                  <a:lumMod val="40000"/>
                  <a:lumOff val="60000"/>
                </a:schemeClr>
              </a:solidFill>
            </a:endParaRPr>
          </a:p>
        </p:txBody>
      </p:sp>
      <p:pic>
        <p:nvPicPr>
          <p:cNvPr id="2" name="Audio 1">
            <a:hlinkClick r:id="" action="ppaction://media"/>
            <a:extLst>
              <a:ext uri="{FF2B5EF4-FFF2-40B4-BE49-F238E27FC236}">
                <a16:creationId xmlns:a16="http://schemas.microsoft.com/office/drawing/2014/main" id="{D44D5609-3901-4547-B3EE-019CACCB29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3590810"/>
      </p:ext>
    </p:extLst>
  </p:cSld>
  <p:clrMapOvr>
    <a:masterClrMapping/>
  </p:clrMapOvr>
  <p:transition spd="med" advTm="215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242" name="ePerformance Demonstration"/>
          <p:cNvSpPr txBox="1"/>
          <p:nvPr/>
        </p:nvSpPr>
        <p:spPr>
          <a:xfrm>
            <a:off x="1431743" y="352674"/>
            <a:ext cx="646908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t>ePerformance </a:t>
            </a:r>
            <a:r>
              <a:rPr lang="en-US"/>
              <a:t>Process - Setup</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296948" y="1797979"/>
            <a:ext cx="8333344" cy="4446482"/>
          </a:xfrm>
          <a:prstGeom prst="rect">
            <a:avLst/>
          </a:prstGeom>
        </p:spPr>
        <p:txBody>
          <a:bodyPr lIns="0" tIns="0" rIns="0" bIns="0" anchor="t">
            <a:normAutofit/>
          </a:bodyPr>
          <a:lstStyle/>
          <a:p>
            <a:pPr marL="312420" lvl="1" indent="0" defTabSz="457200">
              <a:lnSpc>
                <a:spcPct val="100000"/>
              </a:lnSpc>
              <a:spcBef>
                <a:spcPts val="0"/>
              </a:spcBef>
              <a:buClrTx/>
              <a:buNone/>
              <a:defRPr sz="2266">
                <a:solidFill>
                  <a:srgbClr val="000000"/>
                </a:solidFill>
              </a:defRPr>
            </a:pPr>
            <a:r>
              <a:rPr lang="en-US" sz="2800" b="1">
                <a:solidFill>
                  <a:schemeClr val="tx1"/>
                </a:solidFill>
              </a:rPr>
              <a:t>Roles </a:t>
            </a:r>
            <a:r>
              <a:rPr lang="en-US" sz="2800">
                <a:solidFill>
                  <a:schemeClr val="tx1"/>
                </a:solidFill>
              </a:rPr>
              <a:t>-  enables you to include feedback from participants other than the employee and the employee's manager (for example, peers or customers which are referred to below as a Nominee)</a:t>
            </a:r>
            <a:endParaRPr lang="en-US">
              <a:solidFill>
                <a:schemeClr val="tx1"/>
              </a:solidFill>
            </a:endParaRPr>
          </a:p>
          <a:p>
            <a:pPr marL="312420" lvl="1" indent="0" defTabSz="457200">
              <a:lnSpc>
                <a:spcPct val="100000"/>
              </a:lnSpc>
              <a:spcBef>
                <a:spcPts val="0"/>
              </a:spcBef>
              <a:buClrTx/>
              <a:buNone/>
              <a:defRPr sz="2266">
                <a:solidFill>
                  <a:srgbClr val="000000"/>
                </a:solidFill>
              </a:defRPr>
            </a:pPr>
            <a:endParaRPr lang="en-US" sz="2800">
              <a:solidFill>
                <a:schemeClr val="tx1"/>
              </a:solidFill>
            </a:endParaRPr>
          </a:p>
          <a:p>
            <a:pPr marL="312420" lvl="1" indent="0" defTabSz="457200">
              <a:lnSpc>
                <a:spcPct val="100000"/>
              </a:lnSpc>
              <a:spcBef>
                <a:spcPts val="0"/>
              </a:spcBef>
              <a:buClrTx/>
              <a:buNone/>
              <a:defRPr sz="2266">
                <a:solidFill>
                  <a:srgbClr val="000000"/>
                </a:solidFill>
              </a:defRPr>
            </a:pPr>
            <a:r>
              <a:rPr lang="en-US" sz="2800">
                <a:solidFill>
                  <a:schemeClr val="tx1"/>
                </a:solidFill>
              </a:rPr>
              <a:t>The roles that have been configured for the </a:t>
            </a:r>
            <a:r>
              <a:rPr lang="en-US" sz="2800" err="1">
                <a:solidFill>
                  <a:schemeClr val="tx1"/>
                </a:solidFill>
              </a:rPr>
              <a:t>ePerformance</a:t>
            </a:r>
            <a:r>
              <a:rPr lang="en-US" sz="2800">
                <a:solidFill>
                  <a:schemeClr val="tx1"/>
                </a:solidFill>
              </a:rPr>
              <a:t> documents are:</a:t>
            </a:r>
          </a:p>
          <a:p>
            <a:pPr marL="769620" lvl="1" indent="-457200" defTabSz="457200">
              <a:lnSpc>
                <a:spcPct val="100000"/>
              </a:lnSpc>
              <a:spcBef>
                <a:spcPts val="0"/>
              </a:spcBef>
              <a:buClrTx/>
              <a:buFont typeface="Arial"/>
              <a:buChar char="•"/>
              <a:defRPr sz="2266">
                <a:solidFill>
                  <a:srgbClr val="000000"/>
                </a:solidFill>
              </a:defRPr>
            </a:pPr>
            <a:r>
              <a:rPr lang="en-US" sz="2800">
                <a:solidFill>
                  <a:schemeClr val="tx1"/>
                </a:solidFill>
              </a:rPr>
              <a:t>Manager</a:t>
            </a:r>
          </a:p>
          <a:p>
            <a:pPr marL="769620" lvl="1" indent="-457200" defTabSz="457200">
              <a:lnSpc>
                <a:spcPct val="100000"/>
              </a:lnSpc>
              <a:spcBef>
                <a:spcPts val="0"/>
              </a:spcBef>
              <a:buClrTx/>
              <a:buFont typeface="Arial"/>
              <a:buChar char="•"/>
              <a:defRPr sz="2266">
                <a:solidFill>
                  <a:srgbClr val="000000"/>
                </a:solidFill>
              </a:defRPr>
            </a:pPr>
            <a:r>
              <a:rPr lang="en-US" sz="2800">
                <a:solidFill>
                  <a:schemeClr val="tx1"/>
                </a:solidFill>
              </a:rPr>
              <a:t>Employee</a:t>
            </a:r>
          </a:p>
          <a:p>
            <a:pPr marL="769620" lvl="1" indent="-457200" defTabSz="457200">
              <a:lnSpc>
                <a:spcPct val="100000"/>
              </a:lnSpc>
              <a:spcBef>
                <a:spcPts val="0"/>
              </a:spcBef>
              <a:buClrTx/>
              <a:buFont typeface="Arial"/>
              <a:buChar char="•"/>
              <a:defRPr sz="2266">
                <a:solidFill>
                  <a:srgbClr val="000000"/>
                </a:solidFill>
              </a:defRPr>
            </a:pPr>
            <a:r>
              <a:rPr lang="en-US" sz="2800">
                <a:solidFill>
                  <a:schemeClr val="tx1"/>
                </a:solidFill>
              </a:rPr>
              <a:t>Nominee</a:t>
            </a: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553720" lvl="2" indent="0" defTabSz="457200">
              <a:lnSpc>
                <a:spcPct val="100000"/>
              </a:lnSpc>
              <a:spcBef>
                <a:spcPts val="0"/>
              </a:spcBef>
              <a:buClrTx/>
              <a:buNone/>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rgbClr val="000000"/>
              </a:solidFill>
            </a:endParaRPr>
          </a:p>
          <a:p>
            <a:pPr marL="1010920" lvl="2" indent="-457200" defTabSz="457200">
              <a:lnSpc>
                <a:spcPct val="100000"/>
              </a:lnSpc>
              <a:spcBef>
                <a:spcPts val="0"/>
              </a:spcBef>
              <a:buClrTx/>
              <a:defRPr sz="2266">
                <a:solidFill>
                  <a:srgbClr val="000000"/>
                </a:solidFill>
              </a:defRPr>
            </a:pPr>
            <a:endParaRPr lang="en-US" sz="2800">
              <a:solidFill>
                <a:srgbClr val="000000"/>
              </a:solidFill>
            </a:endParaRPr>
          </a:p>
          <a:p>
            <a:pPr marL="1010920" lvl="2" indent="-457200" defTabSz="457200">
              <a:lnSpc>
                <a:spcPct val="100000"/>
              </a:lnSpc>
              <a:spcBef>
                <a:spcPts val="0"/>
              </a:spcBef>
              <a:buClrTx/>
              <a:defRPr sz="2266">
                <a:solidFill>
                  <a:srgbClr val="000000"/>
                </a:solidFill>
              </a:defRPr>
            </a:pPr>
            <a:endParaRPr lang="en-US" sz="2800">
              <a:solidFill>
                <a:srgbClr val="000000"/>
              </a:solidFill>
            </a:endParaRPr>
          </a:p>
          <a:p>
            <a:pPr marL="312420" lvl="1" indent="0" defTabSz="457200">
              <a:lnSpc>
                <a:spcPct val="100000"/>
              </a:lnSpc>
              <a:spcBef>
                <a:spcPts val="0"/>
              </a:spcBef>
              <a:buClrTx/>
              <a:buNone/>
              <a:defRPr sz="2266">
                <a:solidFill>
                  <a:srgbClr val="000000"/>
                </a:solidFill>
              </a:defRPr>
            </a:pPr>
            <a:endParaRPr lang="en-US" sz="2800">
              <a:solidFill>
                <a:schemeClr val="bg2">
                  <a:lumMod val="40000"/>
                  <a:lumOff val="60000"/>
                </a:schemeClr>
              </a:solidFill>
            </a:endParaRPr>
          </a:p>
        </p:txBody>
      </p:sp>
      <p:pic>
        <p:nvPicPr>
          <p:cNvPr id="2" name="Audio 1">
            <a:hlinkClick r:id="" action="ppaction://media"/>
            <a:extLst>
              <a:ext uri="{FF2B5EF4-FFF2-40B4-BE49-F238E27FC236}">
                <a16:creationId xmlns:a16="http://schemas.microsoft.com/office/drawing/2014/main" id="{50F6B302-D0D9-9B44-BD00-DD30E362AF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24859481"/>
      </p:ext>
    </p:extLst>
  </p:cSld>
  <p:clrMapOvr>
    <a:masterClrMapping/>
  </p:clrMapOvr>
  <p:transition spd="med" advTm="233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242" name="ePerformance Demonstration"/>
          <p:cNvSpPr txBox="1"/>
          <p:nvPr/>
        </p:nvSpPr>
        <p:spPr>
          <a:xfrm>
            <a:off x="1431743" y="352674"/>
            <a:ext cx="646908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t>ePerformance </a:t>
            </a:r>
            <a:r>
              <a:rPr lang="en-US"/>
              <a:t>Process - Setup</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296948" y="1797979"/>
            <a:ext cx="8333344" cy="4446482"/>
          </a:xfrm>
          <a:prstGeom prst="rect">
            <a:avLst/>
          </a:prstGeom>
        </p:spPr>
        <p:txBody>
          <a:bodyPr lIns="0" tIns="0" rIns="0" bIns="0" anchor="t">
            <a:normAutofit/>
          </a:bodyPr>
          <a:lstStyle/>
          <a:p>
            <a:pPr marL="312420" lvl="1" indent="0" defTabSz="457200" hangingPunct="1">
              <a:lnSpc>
                <a:spcPct val="100000"/>
              </a:lnSpc>
              <a:spcBef>
                <a:spcPts val="0"/>
              </a:spcBef>
              <a:buClrTx/>
              <a:buNone/>
              <a:defRPr sz="2266">
                <a:solidFill>
                  <a:srgbClr val="000000"/>
                </a:solidFill>
              </a:defRPr>
            </a:pPr>
            <a:r>
              <a:rPr lang="en-US" sz="2800" b="1">
                <a:solidFill>
                  <a:schemeClr val="tx1"/>
                </a:solidFill>
              </a:rPr>
              <a:t>Sections</a:t>
            </a:r>
            <a:r>
              <a:rPr lang="en-US" sz="2800">
                <a:solidFill>
                  <a:schemeClr val="tx1"/>
                </a:solidFill>
              </a:rPr>
              <a:t> - </a:t>
            </a:r>
            <a:r>
              <a:rPr lang="en-US" sz="2800">
                <a:solidFill>
                  <a:srgbClr val="343434"/>
                </a:solidFill>
                <a:latin typeface="Arial" panose="020B0604020202020204" pitchFamily="34" charset="0"/>
              </a:rPr>
              <a:t>form the structure of a performance or development document</a:t>
            </a:r>
            <a:endParaRPr lang="en-US"/>
          </a:p>
          <a:p>
            <a:pPr marL="982980" lvl="2" indent="-285115">
              <a:buClrTx/>
            </a:pPr>
            <a:r>
              <a:rPr lang="en-US"/>
              <a:t>Behavioral Expectations</a:t>
            </a:r>
          </a:p>
          <a:p>
            <a:pPr marL="982980" lvl="2" indent="-285115">
              <a:buClrTx/>
            </a:pPr>
            <a:r>
              <a:rPr lang="en-US"/>
              <a:t>Responsibilities</a:t>
            </a:r>
          </a:p>
          <a:p>
            <a:pPr marL="982980" lvl="2" indent="-285115">
              <a:buClrTx/>
            </a:pPr>
            <a:r>
              <a:rPr lang="en-US"/>
              <a:t>Employee Goals</a:t>
            </a:r>
          </a:p>
          <a:p>
            <a:pPr marL="982980" lvl="2" indent="-285115">
              <a:buClrTx/>
            </a:pPr>
            <a:r>
              <a:rPr lang="en-US"/>
              <a:t>Accomplishments</a:t>
            </a:r>
          </a:p>
          <a:p>
            <a:pPr marL="982980" lvl="2" indent="-285115">
              <a:buClrTx/>
            </a:pPr>
            <a:r>
              <a:rPr lang="en-US"/>
              <a:t>Overall Rating</a:t>
            </a:r>
          </a:p>
          <a:p>
            <a:pPr marL="982980" lvl="2" indent="-285115">
              <a:buClrTx/>
            </a:pPr>
            <a:r>
              <a:rPr lang="en-US"/>
              <a:t>Employee Comment</a:t>
            </a:r>
          </a:p>
          <a:p>
            <a:pPr marL="982980" lvl="2" indent="-285115">
              <a:buClrTx/>
            </a:pPr>
            <a:r>
              <a:rPr lang="en-US"/>
              <a:t>Manager Comment</a:t>
            </a:r>
          </a:p>
          <a:p>
            <a:pPr marL="982980" lvl="2" indent="-285115">
              <a:buClrTx/>
            </a:pPr>
            <a:r>
              <a:rPr lang="en-US"/>
              <a:t>eSignature Section</a:t>
            </a:r>
          </a:p>
          <a:p>
            <a:pPr marL="553720" lvl="2" indent="0" defTabSz="457200">
              <a:lnSpc>
                <a:spcPct val="100000"/>
              </a:lnSpc>
              <a:spcBef>
                <a:spcPts val="0"/>
              </a:spcBef>
              <a:buClrTx/>
              <a:buNone/>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31242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pic>
        <p:nvPicPr>
          <p:cNvPr id="2" name="Audio 1">
            <a:hlinkClick r:id="" action="ppaction://media"/>
            <a:extLst>
              <a:ext uri="{FF2B5EF4-FFF2-40B4-BE49-F238E27FC236}">
                <a16:creationId xmlns:a16="http://schemas.microsoft.com/office/drawing/2014/main" id="{6209303D-CEB4-6740-8B2E-926E32869C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42055445"/>
      </p:ext>
    </p:extLst>
  </p:cSld>
  <p:clrMapOvr>
    <a:masterClrMapping/>
  </p:clrMapOvr>
  <p:transition spd="med" advTm="25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242" name="ePerformance Demonstration"/>
          <p:cNvSpPr txBox="1"/>
          <p:nvPr/>
        </p:nvSpPr>
        <p:spPr>
          <a:xfrm>
            <a:off x="1431743" y="352674"/>
            <a:ext cx="646908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t>ePerformance </a:t>
            </a:r>
            <a:r>
              <a:rPr lang="en-US"/>
              <a:t>Process - Setup</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0" y="1687606"/>
            <a:ext cx="2825509" cy="4556855"/>
          </a:xfrm>
          <a:prstGeom prst="rect">
            <a:avLst/>
          </a:prstGeom>
        </p:spPr>
        <p:txBody>
          <a:bodyPr>
            <a:normAutofit/>
          </a:bodyPr>
          <a:lstStyle/>
          <a:p>
            <a:pPr marL="312930" lvl="1" indent="0" defTabSz="457200" hangingPunct="1">
              <a:lnSpc>
                <a:spcPct val="100000"/>
              </a:lnSpc>
              <a:spcBef>
                <a:spcPts val="0"/>
              </a:spcBef>
              <a:buClrTx/>
              <a:buNone/>
              <a:defRPr sz="2266">
                <a:solidFill>
                  <a:srgbClr val="000000"/>
                </a:solidFill>
              </a:defRPr>
            </a:pPr>
            <a:r>
              <a:rPr lang="en-US" sz="2800" b="1">
                <a:solidFill>
                  <a:schemeClr val="tx1"/>
                </a:solidFill>
              </a:rPr>
              <a:t>Ratings </a:t>
            </a:r>
            <a:r>
              <a:rPr lang="en-US" sz="2800">
                <a:solidFill>
                  <a:schemeClr val="tx1"/>
                </a:solidFill>
              </a:rPr>
              <a:t>- rating models are used to define values for the rating sections of a performance document as well as rating overall performance.</a:t>
            </a:r>
          </a:p>
          <a:p>
            <a:pPr marL="553866" lvl="2" indent="0" defTabSz="457200">
              <a:lnSpc>
                <a:spcPct val="100000"/>
              </a:lnSpc>
              <a:spcBef>
                <a:spcPts val="0"/>
              </a:spcBef>
              <a:buClrTx/>
              <a:buNone/>
              <a:defRPr sz="2266">
                <a:solidFill>
                  <a:srgbClr val="000000"/>
                </a:solidFill>
              </a:defRPr>
            </a:pPr>
            <a:endParaRPr lang="en-US" sz="2800">
              <a:solidFill>
                <a:schemeClr val="tx1"/>
              </a:solidFill>
            </a:endParaRPr>
          </a:p>
          <a:p>
            <a:pPr marL="1011066" lvl="2" indent="-457200" defTabSz="457200">
              <a:lnSpc>
                <a:spcPct val="100000"/>
              </a:lnSpc>
              <a:spcBef>
                <a:spcPts val="0"/>
              </a:spcBef>
              <a:buClrTx/>
              <a:defRPr sz="2266">
                <a:solidFill>
                  <a:srgbClr val="000000"/>
                </a:solidFill>
              </a:defRPr>
            </a:pPr>
            <a:endParaRPr lang="en-US" sz="2800">
              <a:solidFill>
                <a:schemeClr val="tx1"/>
              </a:solidFill>
            </a:endParaRPr>
          </a:p>
          <a:p>
            <a:pPr marL="1011066" lvl="2" indent="-457200" defTabSz="457200">
              <a:lnSpc>
                <a:spcPct val="100000"/>
              </a:lnSpc>
              <a:spcBef>
                <a:spcPts val="0"/>
              </a:spcBef>
              <a:buClrTx/>
              <a:defRPr sz="2266">
                <a:solidFill>
                  <a:srgbClr val="000000"/>
                </a:solidFill>
              </a:defRPr>
            </a:pPr>
            <a:endParaRPr lang="en-US" sz="2800">
              <a:solidFill>
                <a:schemeClr val="tx1"/>
              </a:solidFill>
            </a:endParaRPr>
          </a:p>
          <a:p>
            <a:pPr marL="1011066" lvl="2" indent="-457200" defTabSz="457200">
              <a:lnSpc>
                <a:spcPct val="100000"/>
              </a:lnSpc>
              <a:spcBef>
                <a:spcPts val="0"/>
              </a:spcBef>
              <a:buClrTx/>
              <a:defRPr sz="2266">
                <a:solidFill>
                  <a:srgbClr val="000000"/>
                </a:solidFill>
              </a:defRPr>
            </a:pPr>
            <a:endParaRPr lang="en-US" sz="2800">
              <a:solidFill>
                <a:schemeClr val="tx1"/>
              </a:solidFill>
            </a:endParaRPr>
          </a:p>
          <a:p>
            <a:pPr marL="1011066" lvl="2" indent="-457200" defTabSz="457200">
              <a:lnSpc>
                <a:spcPct val="100000"/>
              </a:lnSpc>
              <a:spcBef>
                <a:spcPts val="0"/>
              </a:spcBef>
              <a:buClrTx/>
              <a:defRPr sz="2266">
                <a:solidFill>
                  <a:srgbClr val="000000"/>
                </a:solidFill>
              </a:defRPr>
            </a:pPr>
            <a:endParaRPr lang="en-US" sz="2800">
              <a:solidFill>
                <a:schemeClr val="tx1"/>
              </a:solidFill>
            </a:endParaRPr>
          </a:p>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pic>
        <p:nvPicPr>
          <p:cNvPr id="2" name="Picture 1">
            <a:extLst>
              <a:ext uri="{FF2B5EF4-FFF2-40B4-BE49-F238E27FC236}">
                <a16:creationId xmlns:a16="http://schemas.microsoft.com/office/drawing/2014/main" id="{CED4839B-EFBB-4E41-BE77-B257F3BBB93E}"/>
              </a:ext>
            </a:extLst>
          </p:cNvPr>
          <p:cNvPicPr>
            <a:picLocks noChangeAspect="1"/>
          </p:cNvPicPr>
          <p:nvPr/>
        </p:nvPicPr>
        <p:blipFill>
          <a:blip r:embed="rId5"/>
          <a:stretch>
            <a:fillRect/>
          </a:stretch>
        </p:blipFill>
        <p:spPr>
          <a:xfrm>
            <a:off x="2825509" y="1795182"/>
            <a:ext cx="6210915" cy="4277242"/>
          </a:xfrm>
          <a:prstGeom prst="rect">
            <a:avLst/>
          </a:prstGeom>
        </p:spPr>
      </p:pic>
      <p:pic>
        <p:nvPicPr>
          <p:cNvPr id="3" name="Audio 2">
            <a:hlinkClick r:id="" action="ppaction://media"/>
            <a:extLst>
              <a:ext uri="{FF2B5EF4-FFF2-40B4-BE49-F238E27FC236}">
                <a16:creationId xmlns:a16="http://schemas.microsoft.com/office/drawing/2014/main" id="{2AE53E91-F440-F944-A012-03B8557022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51952524"/>
      </p:ext>
    </p:extLst>
  </p:cSld>
  <p:clrMapOvr>
    <a:masterClrMapping/>
  </p:clrMapOvr>
  <p:transition spd="med" advTm="163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242" name="ePerformance Demonstration"/>
          <p:cNvSpPr txBox="1"/>
          <p:nvPr/>
        </p:nvSpPr>
        <p:spPr>
          <a:xfrm>
            <a:off x="1431743" y="352674"/>
            <a:ext cx="646908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t>ePerformance </a:t>
            </a:r>
            <a:r>
              <a:rPr lang="en-US"/>
              <a:t>Process - Setup</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296948" y="1797979"/>
            <a:ext cx="8333344" cy="4446482"/>
          </a:xfrm>
          <a:prstGeom prst="rect">
            <a:avLst/>
          </a:prstGeom>
        </p:spPr>
        <p:txBody>
          <a:bodyPr lIns="0" tIns="0" rIns="0" bIns="0" anchor="t">
            <a:normAutofit/>
          </a:bodyPr>
          <a:lstStyle/>
          <a:p>
            <a:pPr marL="312420" lvl="1" indent="0" defTabSz="457200">
              <a:lnSpc>
                <a:spcPct val="100000"/>
              </a:lnSpc>
              <a:spcBef>
                <a:spcPts val="0"/>
              </a:spcBef>
              <a:buClrTx/>
              <a:buNone/>
              <a:defRPr sz="2266">
                <a:solidFill>
                  <a:srgbClr val="000000"/>
                </a:solidFill>
              </a:defRPr>
            </a:pPr>
            <a:r>
              <a:rPr lang="en-US" sz="2800" b="1">
                <a:solidFill>
                  <a:schemeClr val="tx1"/>
                </a:solidFill>
              </a:rPr>
              <a:t>Templates</a:t>
            </a:r>
            <a:r>
              <a:rPr lang="en-US" sz="2800">
                <a:solidFill>
                  <a:schemeClr val="tx1"/>
                </a:solidFill>
              </a:rPr>
              <a:t> - pulls together the document types, roles, and sections and allows the following:</a:t>
            </a:r>
            <a:endParaRPr lang="en-US"/>
          </a:p>
          <a:p>
            <a:pPr marL="1010920" lvl="2" indent="-457200" defTabSz="457200">
              <a:lnSpc>
                <a:spcPct val="100000"/>
              </a:lnSpc>
              <a:spcBef>
                <a:spcPts val="0"/>
              </a:spcBef>
              <a:buClrTx/>
              <a:defRPr sz="2266">
                <a:solidFill>
                  <a:srgbClr val="000000"/>
                </a:solidFill>
              </a:defRPr>
            </a:pPr>
            <a:r>
              <a:rPr lang="en-US" sz="2800">
                <a:solidFill>
                  <a:schemeClr val="tx1"/>
                </a:solidFill>
              </a:rPr>
              <a:t>Enables you to activate steps in the business process. </a:t>
            </a:r>
          </a:p>
          <a:p>
            <a:pPr marL="1010920" lvl="2" indent="-457200" defTabSz="457200">
              <a:lnSpc>
                <a:spcPct val="100000"/>
              </a:lnSpc>
              <a:spcBef>
                <a:spcPts val="0"/>
              </a:spcBef>
              <a:buClrTx/>
              <a:defRPr sz="2266">
                <a:solidFill>
                  <a:srgbClr val="000000"/>
                </a:solidFill>
              </a:defRPr>
            </a:pPr>
            <a:r>
              <a:rPr lang="en-US" sz="2800">
                <a:solidFill>
                  <a:schemeClr val="tx1"/>
                </a:solidFill>
              </a:rPr>
              <a:t>Defines which type of employees can participate in the performance or development process. </a:t>
            </a:r>
          </a:p>
          <a:p>
            <a:pPr marL="1010920" lvl="2" indent="-457200" defTabSz="457200">
              <a:lnSpc>
                <a:spcPct val="100000"/>
              </a:lnSpc>
              <a:spcBef>
                <a:spcPts val="0"/>
              </a:spcBef>
              <a:buClrTx/>
              <a:defRPr sz="2266">
                <a:solidFill>
                  <a:srgbClr val="000000"/>
                </a:solidFill>
              </a:defRPr>
            </a:pPr>
            <a:r>
              <a:rPr lang="en-US" sz="2800">
                <a:solidFill>
                  <a:schemeClr val="tx1"/>
                </a:solidFill>
              </a:rPr>
              <a:t>The activities each role can perform</a:t>
            </a:r>
            <a:endParaRPr lang="en-US">
              <a:solidFill>
                <a:schemeClr val="tx1"/>
              </a:solidFill>
            </a:endParaRPr>
          </a:p>
          <a:p>
            <a:pPr marL="1010920" lvl="2" indent="-457200" defTabSz="457200">
              <a:lnSpc>
                <a:spcPct val="100000"/>
              </a:lnSpc>
              <a:spcBef>
                <a:spcPts val="0"/>
              </a:spcBef>
              <a:buClrTx/>
              <a:defRPr sz="2266">
                <a:solidFill>
                  <a:srgbClr val="000000"/>
                </a:solidFill>
              </a:defRPr>
            </a:pPr>
            <a:r>
              <a:rPr lang="en-US" sz="2800">
                <a:solidFill>
                  <a:schemeClr val="tx1"/>
                </a:solidFill>
              </a:rPr>
              <a:t>Defines actions that each role or roles can perform for each process</a:t>
            </a: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1010920" lvl="2" indent="-457200" defTabSz="457200">
              <a:lnSpc>
                <a:spcPct val="100000"/>
              </a:lnSpc>
              <a:spcBef>
                <a:spcPts val="0"/>
              </a:spcBef>
              <a:buClrTx/>
              <a:defRPr sz="2266">
                <a:solidFill>
                  <a:srgbClr val="000000"/>
                </a:solidFill>
              </a:defRPr>
            </a:pPr>
            <a:endParaRPr lang="en-US" sz="2800">
              <a:solidFill>
                <a:schemeClr val="tx1"/>
              </a:solidFill>
            </a:endParaRPr>
          </a:p>
          <a:p>
            <a:pPr marL="31242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pic>
        <p:nvPicPr>
          <p:cNvPr id="2" name="Audio 1">
            <a:hlinkClick r:id="" action="ppaction://media"/>
            <a:extLst>
              <a:ext uri="{FF2B5EF4-FFF2-40B4-BE49-F238E27FC236}">
                <a16:creationId xmlns:a16="http://schemas.microsoft.com/office/drawing/2014/main" id="{5384AC39-2019-E140-94B6-1A90C5615A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37499784"/>
      </p:ext>
    </p:extLst>
  </p:cSld>
  <p:clrMapOvr>
    <a:masterClrMapping/>
  </p:clrMapOvr>
  <p:transition spd="med" advTm="339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19</a:t>
            </a:fld>
            <a:endParaRPr/>
          </a:p>
        </p:txBody>
      </p:sp>
      <p:sp>
        <p:nvSpPr>
          <p:cNvPr id="242" name="ePerformance Demonstration"/>
          <p:cNvSpPr txBox="1"/>
          <p:nvPr/>
        </p:nvSpPr>
        <p:spPr>
          <a:xfrm>
            <a:off x="1431743" y="352674"/>
            <a:ext cx="6469084" cy="6617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lvl1pPr>
              <a:defRPr sz="3700">
                <a:solidFill>
                  <a:srgbClr val="008F00"/>
                </a:solidFill>
              </a:defRPr>
            </a:lvl1pPr>
          </a:lstStyle>
          <a:p>
            <a:pPr algn="ctr"/>
            <a:r>
              <a:t>ePerformance </a:t>
            </a:r>
            <a:r>
              <a:rPr lang="en-US"/>
              <a:t>Process - Setup</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296948" y="1797979"/>
            <a:ext cx="8333344" cy="4446482"/>
          </a:xfrm>
          <a:prstGeom prst="rect">
            <a:avLst/>
          </a:prstGeom>
        </p:spPr>
        <p:txBody>
          <a:bodyPr>
            <a:normAutofit/>
          </a:bodyPr>
          <a:lstStyle/>
          <a:p>
            <a:pPr marL="1011066" lvl="2" indent="-457200" defTabSz="457200">
              <a:lnSpc>
                <a:spcPct val="100000"/>
              </a:lnSpc>
              <a:spcBef>
                <a:spcPts val="0"/>
              </a:spcBef>
              <a:buClrTx/>
              <a:defRPr sz="2266">
                <a:solidFill>
                  <a:srgbClr val="000000"/>
                </a:solidFill>
              </a:defRPr>
            </a:pPr>
            <a:r>
              <a:rPr lang="en-US" sz="2800">
                <a:solidFill>
                  <a:schemeClr val="tx1"/>
                </a:solidFill>
              </a:rPr>
              <a:t>Allows the establishment of tabs to be used in displaying the document sections</a:t>
            </a:r>
          </a:p>
          <a:p>
            <a:pPr marL="1011066" lvl="2" indent="-457200" defTabSz="457200">
              <a:lnSpc>
                <a:spcPct val="100000"/>
              </a:lnSpc>
              <a:spcBef>
                <a:spcPts val="0"/>
              </a:spcBef>
              <a:buClrTx/>
              <a:defRPr sz="2266">
                <a:solidFill>
                  <a:srgbClr val="000000"/>
                </a:solidFill>
              </a:defRPr>
            </a:pPr>
            <a:r>
              <a:rPr lang="en-US" sz="2800">
                <a:solidFill>
                  <a:schemeClr val="tx1"/>
                </a:solidFill>
              </a:rPr>
              <a:t>Allows for the structure of rules for each section</a:t>
            </a:r>
          </a:p>
          <a:p>
            <a:pPr marL="1011066" lvl="2" indent="-457200" defTabSz="457200">
              <a:lnSpc>
                <a:spcPct val="100000"/>
              </a:lnSpc>
              <a:spcBef>
                <a:spcPts val="0"/>
              </a:spcBef>
              <a:buClrTx/>
              <a:defRPr sz="2266">
                <a:solidFill>
                  <a:srgbClr val="000000"/>
                </a:solidFill>
              </a:defRPr>
            </a:pPr>
            <a:r>
              <a:rPr lang="en-US" sz="2800">
                <a:solidFill>
                  <a:schemeClr val="tx1"/>
                </a:solidFill>
              </a:rPr>
              <a:t>Allows for adding content values</a:t>
            </a:r>
          </a:p>
          <a:p>
            <a:pPr marL="1011066" lvl="2" indent="-457200" defTabSz="457200">
              <a:lnSpc>
                <a:spcPct val="100000"/>
              </a:lnSpc>
              <a:spcBef>
                <a:spcPts val="0"/>
              </a:spcBef>
              <a:buClrTx/>
              <a:defRPr sz="2266">
                <a:solidFill>
                  <a:srgbClr val="000000"/>
                </a:solidFill>
              </a:defRPr>
            </a:pPr>
            <a:endParaRPr lang="en-US" sz="2800">
              <a:solidFill>
                <a:schemeClr val="tx1"/>
              </a:solidFill>
            </a:endParaRPr>
          </a:p>
          <a:p>
            <a:pPr marL="1011066" lvl="2" indent="-457200" defTabSz="457200">
              <a:lnSpc>
                <a:spcPct val="100000"/>
              </a:lnSpc>
              <a:spcBef>
                <a:spcPts val="0"/>
              </a:spcBef>
              <a:buClrTx/>
              <a:defRPr sz="2266">
                <a:solidFill>
                  <a:srgbClr val="000000"/>
                </a:solidFill>
              </a:defRPr>
            </a:pPr>
            <a:endParaRPr lang="en-US" sz="2800">
              <a:solidFill>
                <a:schemeClr val="tx1"/>
              </a:solidFill>
            </a:endParaRPr>
          </a:p>
          <a:p>
            <a:pPr marL="1011066" lvl="2" indent="-457200" defTabSz="457200">
              <a:lnSpc>
                <a:spcPct val="100000"/>
              </a:lnSpc>
              <a:spcBef>
                <a:spcPts val="0"/>
              </a:spcBef>
              <a:buClrTx/>
              <a:defRPr sz="2266">
                <a:solidFill>
                  <a:srgbClr val="000000"/>
                </a:solidFill>
              </a:defRPr>
            </a:pPr>
            <a:endParaRPr lang="en-US" sz="2800">
              <a:solidFill>
                <a:schemeClr val="tx1"/>
              </a:solidFill>
            </a:endParaRPr>
          </a:p>
          <a:p>
            <a:pPr marL="1011066" lvl="2" indent="-457200" defTabSz="457200">
              <a:lnSpc>
                <a:spcPct val="100000"/>
              </a:lnSpc>
              <a:spcBef>
                <a:spcPts val="0"/>
              </a:spcBef>
              <a:buClrTx/>
              <a:defRPr sz="2266">
                <a:solidFill>
                  <a:srgbClr val="000000"/>
                </a:solidFill>
              </a:defRPr>
            </a:pPr>
            <a:endParaRPr lang="en-US" sz="2800">
              <a:solidFill>
                <a:schemeClr val="tx1"/>
              </a:solidFill>
            </a:endParaRPr>
          </a:p>
          <a:p>
            <a:pPr marL="312930" lvl="1" indent="0" defTabSz="457200">
              <a:lnSpc>
                <a:spcPct val="100000"/>
              </a:lnSpc>
              <a:spcBef>
                <a:spcPts val="0"/>
              </a:spcBef>
              <a:buClrTx/>
              <a:buNone/>
              <a:defRPr sz="2266">
                <a:solidFill>
                  <a:srgbClr val="000000"/>
                </a:solidFill>
              </a:defRPr>
            </a:pPr>
            <a:endParaRPr lang="en-US" sz="2800">
              <a:solidFill>
                <a:schemeClr val="bg2">
                  <a:lumMod val="40000"/>
                  <a:lumOff val="60000"/>
                </a:schemeClr>
              </a:solidFill>
            </a:endParaRPr>
          </a:p>
        </p:txBody>
      </p:sp>
      <p:pic>
        <p:nvPicPr>
          <p:cNvPr id="2" name="Audio 1">
            <a:hlinkClick r:id="" action="ppaction://media"/>
            <a:extLst>
              <a:ext uri="{FF2B5EF4-FFF2-40B4-BE49-F238E27FC236}">
                <a16:creationId xmlns:a16="http://schemas.microsoft.com/office/drawing/2014/main" id="{A3CC489C-EE36-6347-BC4B-FBE0EFA34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66054106"/>
      </p:ext>
    </p:extLst>
  </p:cSld>
  <p:clrMapOvr>
    <a:masterClrMapping/>
  </p:clrMapOvr>
  <p:transition spd="med" advTm="165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itle 1"/>
          <p:cNvSpPr txBox="1">
            <a:spLocks noGrp="1"/>
          </p:cNvSpPr>
          <p:nvPr>
            <p:ph type="title"/>
          </p:nvPr>
        </p:nvSpPr>
        <p:spPr>
          <a:xfrm>
            <a:off x="883717" y="469900"/>
            <a:ext cx="7498083" cy="1143000"/>
          </a:xfrm>
          <a:prstGeom prst="rect">
            <a:avLst/>
          </a:prstGeom>
        </p:spPr>
        <p:txBody>
          <a:bodyPr/>
          <a:lstStyle>
            <a:lvl1pPr>
              <a:defRPr sz="4000" spc="-100">
                <a:solidFill>
                  <a:srgbClr val="008000"/>
                </a:solidFill>
              </a:defRPr>
            </a:lvl1pPr>
          </a:lstStyle>
          <a:p>
            <a:r>
              <a:t>ePerformance Overview</a:t>
            </a:r>
          </a:p>
        </p:txBody>
      </p:sp>
      <p:sp>
        <p:nvSpPr>
          <p:cNvPr id="175" name="Content Placeholder 2"/>
          <p:cNvSpPr txBox="1">
            <a:spLocks noGrp="1"/>
          </p:cNvSpPr>
          <p:nvPr>
            <p:ph type="body" sz="half" idx="1"/>
          </p:nvPr>
        </p:nvSpPr>
        <p:spPr>
          <a:xfrm>
            <a:off x="883716" y="1977222"/>
            <a:ext cx="7498083" cy="3084069"/>
          </a:xfrm>
          <a:prstGeom prst="rect">
            <a:avLst/>
          </a:prstGeom>
        </p:spPr>
        <p:txBody>
          <a:bodyPr lIns="0" tIns="0" rIns="0" bIns="0" anchor="t">
            <a:noAutofit/>
          </a:bodyPr>
          <a:lstStyle/>
          <a:p>
            <a:pPr marL="78105" indent="-78105" defTabSz="786384">
              <a:spcBef>
                <a:spcPts val="1000"/>
              </a:spcBef>
              <a:buFont typeface="Arial"/>
              <a:buChar char="•"/>
              <a:defRPr sz="2064"/>
            </a:pPr>
            <a:r>
              <a:rPr sz="2400"/>
              <a:t>ePerformance module is an evaluation management application. </a:t>
            </a:r>
            <a:endParaRPr lang="en-US" sz="2064"/>
          </a:p>
          <a:p>
            <a:pPr marL="78105" indent="-78105" defTabSz="786384">
              <a:spcBef>
                <a:spcPts val="1000"/>
              </a:spcBef>
              <a:buFont typeface="Arial"/>
              <a:buChar char="•"/>
              <a:defRPr sz="2064"/>
            </a:pPr>
            <a:r>
              <a:rPr lang="en-US" sz="2400"/>
              <a:t>It is used </a:t>
            </a:r>
            <a:r>
              <a:rPr sz="2400"/>
              <a:t>for assessment of </a:t>
            </a:r>
            <a:r>
              <a:rPr lang="en-US" sz="2400"/>
              <a:t>performance of employees</a:t>
            </a:r>
            <a:r>
              <a:rPr sz="2400"/>
              <a:t> in the organization.</a:t>
            </a:r>
            <a:r>
              <a:rPr lang="en-US" sz="2400"/>
              <a:t> </a:t>
            </a:r>
            <a:endParaRPr lang="en-US" sz="2050"/>
          </a:p>
          <a:p>
            <a:pPr marL="78105" indent="-78105" defTabSz="786384">
              <a:spcBef>
                <a:spcPts val="1000"/>
              </a:spcBef>
              <a:buFont typeface="Arial"/>
              <a:buChar char="•"/>
              <a:defRPr sz="2064"/>
            </a:pPr>
            <a:r>
              <a:rPr sz="2400"/>
              <a:t>The roles</a:t>
            </a:r>
            <a:r>
              <a:rPr lang="en-US" sz="2400"/>
              <a:t> responsible for administering the process are</a:t>
            </a:r>
            <a:r>
              <a:rPr sz="2400"/>
              <a:t> HR Administrator, Employee, Manager, Nominee and Higher-level Manager.</a:t>
            </a:r>
            <a:r>
              <a:rPr lang="en-US" sz="2400"/>
              <a:t> </a:t>
            </a:r>
            <a:endParaRPr sz="2400"/>
          </a:p>
          <a:p>
            <a:pPr marL="78105" indent="-78105" defTabSz="786384">
              <a:spcBef>
                <a:spcPts val="1000"/>
              </a:spcBef>
              <a:buFont typeface="Arial"/>
              <a:buChar char="•"/>
              <a:defRPr sz="2064"/>
            </a:pPr>
            <a:r>
              <a:rPr sz="2400"/>
              <a:t>ePerformance supports the entire planning and evaluation process, from planning and aligning employee performance or development goals with enterprise objectives, through assessing and rewarding employee performance results within the right behaviors. </a:t>
            </a:r>
          </a:p>
        </p:txBody>
      </p:sp>
      <p:sp>
        <p:nvSpPr>
          <p:cNvPr id="176" name="Slide Number Placeholder 1"/>
          <p:cNvSpPr txBox="1">
            <a:spLocks noGrp="1"/>
          </p:cNvSpPr>
          <p:nvPr>
            <p:ph type="sldNum" sz="quarter" idx="2"/>
          </p:nvPr>
        </p:nvSpPr>
        <p:spPr>
          <a:xfrm>
            <a:off x="8238624" y="6526779"/>
            <a:ext cx="1707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2" name="Audio 1">
            <a:hlinkClick r:id="" action="ppaction://media"/>
            <a:extLst>
              <a:ext uri="{FF2B5EF4-FFF2-40B4-BE49-F238E27FC236}">
                <a16:creationId xmlns:a16="http://schemas.microsoft.com/office/drawing/2014/main" id="{EB6EF4C7-6165-854D-BC92-A4DFE80667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295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Universal Behavioral Expectations"/>
          <p:cNvSpPr txBox="1">
            <a:spLocks noGrp="1"/>
          </p:cNvSpPr>
          <p:nvPr>
            <p:ph type="title"/>
          </p:nvPr>
        </p:nvSpPr>
        <p:spPr>
          <a:xfrm>
            <a:off x="457201" y="84567"/>
            <a:ext cx="8229600" cy="881204"/>
          </a:xfrm>
          <a:prstGeom prst="rect">
            <a:avLst/>
          </a:prstGeom>
        </p:spPr>
        <p:txBody>
          <a:bodyPr>
            <a:normAutofit fontScale="90000"/>
          </a:bodyPr>
          <a:lstStyle>
            <a:lvl1pPr>
              <a:defRPr>
                <a:solidFill>
                  <a:srgbClr val="008F00"/>
                </a:solidFill>
              </a:defRPr>
            </a:lvl1pPr>
          </a:lstStyle>
          <a:p>
            <a:pPr algn="ctr"/>
            <a:r>
              <a:rPr lang="en-US"/>
              <a:t>ePerformance Steps – Manager View</a:t>
            </a:r>
            <a:endParaRPr/>
          </a:p>
        </p:txBody>
      </p:sp>
      <p:sp>
        <p:nvSpPr>
          <p:cNvPr id="4" name="Text Placeholder 3">
            <a:extLst>
              <a:ext uri="{FF2B5EF4-FFF2-40B4-BE49-F238E27FC236}">
                <a16:creationId xmlns:a16="http://schemas.microsoft.com/office/drawing/2014/main" id="{9EB7ACE1-A30C-4F14-81BE-9676FAAA4511}"/>
              </a:ext>
            </a:extLst>
          </p:cNvPr>
          <p:cNvSpPr>
            <a:spLocks noGrp="1"/>
          </p:cNvSpPr>
          <p:nvPr>
            <p:ph type="body" sz="half" idx="1"/>
          </p:nvPr>
        </p:nvSpPr>
        <p:spPr>
          <a:xfrm>
            <a:off x="522818" y="1222625"/>
            <a:ext cx="4326584" cy="4568575"/>
          </a:xfrm>
        </p:spPr>
        <p:txBody>
          <a:bodyPr>
            <a:normAutofit fontScale="70000" lnSpcReduction="20000"/>
          </a:bodyPr>
          <a:lstStyle/>
          <a:p>
            <a:r>
              <a:rPr lang="en-US"/>
              <a:t>Define Criteria</a:t>
            </a:r>
          </a:p>
          <a:p>
            <a:r>
              <a:rPr lang="en-US"/>
              <a:t>Nominate Participants</a:t>
            </a:r>
          </a:p>
          <a:p>
            <a:pPr lvl="1"/>
            <a:r>
              <a:rPr lang="en-US"/>
              <a:t>Track Nominations</a:t>
            </a:r>
          </a:p>
          <a:p>
            <a:r>
              <a:rPr lang="en-US"/>
              <a:t>Review Participant Evaluations</a:t>
            </a:r>
          </a:p>
          <a:p>
            <a:r>
              <a:rPr lang="en-US"/>
              <a:t>Review Self Evaluation</a:t>
            </a:r>
          </a:p>
          <a:p>
            <a:r>
              <a:rPr lang="en-US"/>
              <a:t>Complete Manager Evaluation</a:t>
            </a:r>
          </a:p>
          <a:p>
            <a:pPr lvl="1"/>
            <a:r>
              <a:rPr lang="en-US"/>
              <a:t>Update and Share</a:t>
            </a:r>
          </a:p>
          <a:p>
            <a:pPr lvl="1"/>
            <a:r>
              <a:rPr lang="en-US"/>
              <a:t>Request Acknowledgement</a:t>
            </a:r>
          </a:p>
          <a:p>
            <a:pPr lvl="1"/>
            <a:r>
              <a:rPr lang="en-US"/>
              <a:t>Pending Acknowledgement</a:t>
            </a:r>
          </a:p>
          <a:p>
            <a:pPr lvl="1"/>
            <a:r>
              <a:rPr lang="en-US"/>
              <a:t>Submit for Approval</a:t>
            </a:r>
          </a:p>
          <a:p>
            <a:pPr lvl="1"/>
            <a:r>
              <a:rPr lang="en-US"/>
              <a:t>Pending Approval</a:t>
            </a:r>
          </a:p>
          <a:p>
            <a:pPr lvl="2"/>
            <a:r>
              <a:rPr lang="en-US"/>
              <a:t>Complete</a:t>
            </a:r>
          </a:p>
        </p:txBody>
      </p:sp>
      <p:sp>
        <p:nvSpPr>
          <p:cNvPr id="233" name="Slide Number"/>
          <p:cNvSpPr txBox="1">
            <a:spLocks noGrp="1"/>
          </p:cNvSpPr>
          <p:nvPr>
            <p:ph type="sldNum" sz="quarter" idx="10"/>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pic>
        <p:nvPicPr>
          <p:cNvPr id="6" name="Picture 5">
            <a:extLst>
              <a:ext uri="{FF2B5EF4-FFF2-40B4-BE49-F238E27FC236}">
                <a16:creationId xmlns:a16="http://schemas.microsoft.com/office/drawing/2014/main" id="{D89F795E-EDE6-4E90-83E9-81F2997B9D58}"/>
              </a:ext>
            </a:extLst>
          </p:cNvPr>
          <p:cNvPicPr>
            <a:picLocks noChangeAspect="1"/>
          </p:cNvPicPr>
          <p:nvPr/>
        </p:nvPicPr>
        <p:blipFill>
          <a:blip r:embed="rId5"/>
          <a:stretch>
            <a:fillRect/>
          </a:stretch>
        </p:blipFill>
        <p:spPr>
          <a:xfrm>
            <a:off x="5129706" y="840416"/>
            <a:ext cx="1938913" cy="5952237"/>
          </a:xfrm>
          <a:prstGeom prst="rect">
            <a:avLst/>
          </a:prstGeom>
        </p:spPr>
      </p:pic>
      <p:pic>
        <p:nvPicPr>
          <p:cNvPr id="2" name="Audio 1">
            <a:hlinkClick r:id="" action="ppaction://media"/>
            <a:extLst>
              <a:ext uri="{FF2B5EF4-FFF2-40B4-BE49-F238E27FC236}">
                <a16:creationId xmlns:a16="http://schemas.microsoft.com/office/drawing/2014/main" id="{0480A010-476A-0740-A184-C5DD58C0D8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32781074"/>
      </p:ext>
    </p:extLst>
  </p:cSld>
  <p:clrMapOvr>
    <a:masterClrMapping/>
  </p:clrMapOvr>
  <p:transition spd="med" advTm="222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Universal Behavioral Expectations"/>
          <p:cNvSpPr txBox="1">
            <a:spLocks noGrp="1"/>
          </p:cNvSpPr>
          <p:nvPr>
            <p:ph type="title"/>
          </p:nvPr>
        </p:nvSpPr>
        <p:spPr>
          <a:xfrm>
            <a:off x="200347" y="238679"/>
            <a:ext cx="8794678" cy="1143001"/>
          </a:xfrm>
          <a:prstGeom prst="rect">
            <a:avLst/>
          </a:prstGeom>
        </p:spPr>
        <p:txBody>
          <a:bodyPr>
            <a:noAutofit/>
          </a:bodyPr>
          <a:lstStyle>
            <a:lvl1pPr>
              <a:defRPr>
                <a:solidFill>
                  <a:srgbClr val="008F00"/>
                </a:solidFill>
              </a:defRPr>
            </a:lvl1pPr>
          </a:lstStyle>
          <a:p>
            <a:r>
              <a:rPr lang="en-US" sz="4400"/>
              <a:t>ePerformance Steps –  Employee View</a:t>
            </a:r>
            <a:endParaRPr sz="4400"/>
          </a:p>
        </p:txBody>
      </p:sp>
      <p:sp>
        <p:nvSpPr>
          <p:cNvPr id="6" name="Text Placeholder 5">
            <a:extLst>
              <a:ext uri="{FF2B5EF4-FFF2-40B4-BE49-F238E27FC236}">
                <a16:creationId xmlns:a16="http://schemas.microsoft.com/office/drawing/2014/main" id="{1FEF5BF4-BEDE-47C7-A4AA-54B25B3C4F04}"/>
              </a:ext>
            </a:extLst>
          </p:cNvPr>
          <p:cNvSpPr>
            <a:spLocks noGrp="1"/>
          </p:cNvSpPr>
          <p:nvPr>
            <p:ph type="body" sz="half" idx="1"/>
          </p:nvPr>
        </p:nvSpPr>
        <p:spPr/>
        <p:txBody>
          <a:bodyPr>
            <a:normAutofit fontScale="85000" lnSpcReduction="10000"/>
          </a:bodyPr>
          <a:lstStyle/>
          <a:p>
            <a:r>
              <a:rPr lang="en-US"/>
              <a:t>Define Criteria</a:t>
            </a:r>
          </a:p>
          <a:p>
            <a:r>
              <a:rPr lang="en-US"/>
              <a:t>Review Participant Evaluations</a:t>
            </a:r>
          </a:p>
          <a:p>
            <a:r>
              <a:rPr lang="en-US"/>
              <a:t>Complete Self Evaluation</a:t>
            </a:r>
          </a:p>
          <a:p>
            <a:r>
              <a:rPr lang="en-US"/>
              <a:t>Review Manager Evaluation</a:t>
            </a:r>
          </a:p>
          <a:p>
            <a:pPr lvl="1"/>
            <a:r>
              <a:rPr lang="en-US"/>
              <a:t>Review with Manager</a:t>
            </a:r>
          </a:p>
          <a:p>
            <a:pPr lvl="1"/>
            <a:r>
              <a:rPr lang="en-US"/>
              <a:t>Acknowledge</a:t>
            </a:r>
          </a:p>
        </p:txBody>
      </p:sp>
      <p:sp>
        <p:nvSpPr>
          <p:cNvPr id="233" name="Slide Number"/>
          <p:cNvSpPr txBox="1">
            <a:spLocks noGrp="1"/>
          </p:cNvSpPr>
          <p:nvPr>
            <p:ph type="sldNum" sz="quarter" idx="10"/>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pic>
        <p:nvPicPr>
          <p:cNvPr id="3" name="Picture 2">
            <a:extLst>
              <a:ext uri="{FF2B5EF4-FFF2-40B4-BE49-F238E27FC236}">
                <a16:creationId xmlns:a16="http://schemas.microsoft.com/office/drawing/2014/main" id="{676F1555-1046-4013-98ED-F33AA5EDA4B8}"/>
              </a:ext>
            </a:extLst>
          </p:cNvPr>
          <p:cNvPicPr>
            <a:picLocks noChangeAspect="1"/>
          </p:cNvPicPr>
          <p:nvPr/>
        </p:nvPicPr>
        <p:blipFill>
          <a:blip r:embed="rId5"/>
          <a:stretch>
            <a:fillRect/>
          </a:stretch>
        </p:blipFill>
        <p:spPr>
          <a:xfrm>
            <a:off x="5234684" y="1381680"/>
            <a:ext cx="2748338" cy="4867390"/>
          </a:xfrm>
          <a:prstGeom prst="rect">
            <a:avLst/>
          </a:prstGeom>
        </p:spPr>
      </p:pic>
      <p:pic>
        <p:nvPicPr>
          <p:cNvPr id="2" name="Audio 1">
            <a:hlinkClick r:id="" action="ppaction://media"/>
            <a:extLst>
              <a:ext uri="{FF2B5EF4-FFF2-40B4-BE49-F238E27FC236}">
                <a16:creationId xmlns:a16="http://schemas.microsoft.com/office/drawing/2014/main" id="{C2614916-A8D1-184B-8552-7EAB0C9693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87523199"/>
      </p:ext>
    </p:extLst>
  </p:cSld>
  <p:clrMapOvr>
    <a:masterClrMapping/>
  </p:clrMapOvr>
  <p:transition spd="med" advTm="219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242" name="ePerformance Demonstration"/>
          <p:cNvSpPr txBox="1"/>
          <p:nvPr/>
        </p:nvSpPr>
        <p:spPr>
          <a:xfrm>
            <a:off x="1431742" y="352674"/>
            <a:ext cx="6587237"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a:t>e</a:t>
            </a:r>
            <a:r>
              <a:t>Performance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18169" y="1784089"/>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4" name="Content Placeholder 4">
            <a:extLst>
              <a:ext uri="{FF2B5EF4-FFF2-40B4-BE49-F238E27FC236}">
                <a16:creationId xmlns:a16="http://schemas.microsoft.com/office/drawing/2014/main" id="{1B46981C-4071-4E43-BD4F-FFEE700ED0DD}"/>
              </a:ext>
            </a:extLst>
          </p:cNvPr>
          <p:cNvGraphicFramePr>
            <a:graphicFrameLocks noGrp="1"/>
          </p:cNvGraphicFramePr>
          <p:nvPr>
            <p:ph idx="1"/>
            <p:extLst>
              <p:ext uri="{D42A27DB-BD31-4B8C-83A1-F6EECF244321}">
                <p14:modId xmlns:p14="http://schemas.microsoft.com/office/powerpoint/2010/main" val="3263314604"/>
              </p:ext>
            </p:extLst>
          </p:nvPr>
        </p:nvGraphicFramePr>
        <p:xfrm>
          <a:off x="59077" y="735506"/>
          <a:ext cx="9025846" cy="57912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C370D7C6-16C8-0447-840B-9C376512FB0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54509358"/>
      </p:ext>
    </p:extLst>
  </p:cSld>
  <p:clrMapOvr>
    <a:masterClrMapping/>
  </p:clrMapOvr>
  <p:transition spd="med" advTm="349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242" name="ePerformance Demonstration"/>
          <p:cNvSpPr txBox="1"/>
          <p:nvPr/>
        </p:nvSpPr>
        <p:spPr>
          <a:xfrm>
            <a:off x="1431743" y="352674"/>
            <a:ext cx="622250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a:t>e</a:t>
            </a:r>
            <a:r>
              <a:t>Performance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28444" y="1784088"/>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5" name="Content Placeholder 4">
            <a:extLst>
              <a:ext uri="{FF2B5EF4-FFF2-40B4-BE49-F238E27FC236}">
                <a16:creationId xmlns:a16="http://schemas.microsoft.com/office/drawing/2014/main" id="{EE8D2746-44FE-4AEB-8638-4B47C52426AB}"/>
              </a:ext>
            </a:extLst>
          </p:cNvPr>
          <p:cNvGraphicFramePr>
            <a:graphicFrameLocks/>
          </p:cNvGraphicFramePr>
          <p:nvPr>
            <p:extLst>
              <p:ext uri="{D42A27DB-BD31-4B8C-83A1-F6EECF244321}">
                <p14:modId xmlns:p14="http://schemas.microsoft.com/office/powerpoint/2010/main" val="353540763"/>
              </p:ext>
            </p:extLst>
          </p:nvPr>
        </p:nvGraphicFramePr>
        <p:xfrm>
          <a:off x="617788" y="1085323"/>
          <a:ext cx="8492208" cy="47737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963CAA3E-3E1A-964F-A725-CBC9C6138A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47948297"/>
      </p:ext>
    </p:extLst>
  </p:cSld>
  <p:clrMapOvr>
    <a:masterClrMapping/>
  </p:clrMapOvr>
  <p:transition spd="med" advTm="434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24</a:t>
            </a:fld>
            <a:endParaRPr/>
          </a:p>
        </p:txBody>
      </p:sp>
      <p:sp>
        <p:nvSpPr>
          <p:cNvPr id="242" name="ePerformance Demonstration"/>
          <p:cNvSpPr txBox="1"/>
          <p:nvPr/>
        </p:nvSpPr>
        <p:spPr>
          <a:xfrm>
            <a:off x="1431742" y="352674"/>
            <a:ext cx="6587237"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err="1"/>
              <a:t>e</a:t>
            </a:r>
            <a:r>
              <a:rPr err="1"/>
              <a:t>Performance</a:t>
            </a:r>
            <a:r>
              <a:t> </a:t>
            </a:r>
            <a:r>
              <a:rPr lang="en-US"/>
              <a:t>Process Setup</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18169" y="1784089"/>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4" name="Content Placeholder 4">
            <a:extLst>
              <a:ext uri="{FF2B5EF4-FFF2-40B4-BE49-F238E27FC236}">
                <a16:creationId xmlns:a16="http://schemas.microsoft.com/office/drawing/2014/main" id="{1B46981C-4071-4E43-BD4F-FFEE700ED0DD}"/>
              </a:ext>
            </a:extLst>
          </p:cNvPr>
          <p:cNvGraphicFramePr>
            <a:graphicFrameLocks noGrp="1"/>
          </p:cNvGraphicFramePr>
          <p:nvPr>
            <p:ph idx="1"/>
            <p:extLst>
              <p:ext uri="{D42A27DB-BD31-4B8C-83A1-F6EECF244321}">
                <p14:modId xmlns:p14="http://schemas.microsoft.com/office/powerpoint/2010/main" val="3487113759"/>
              </p:ext>
            </p:extLst>
          </p:nvPr>
        </p:nvGraphicFramePr>
        <p:xfrm>
          <a:off x="59077" y="735506"/>
          <a:ext cx="9025846" cy="57912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68FD95DA-37B1-4A15-82BD-4B460201B672}"/>
              </a:ext>
            </a:extLst>
          </p:cNvPr>
          <p:cNvPicPr>
            <a:picLocks noChangeAspect="1"/>
          </p:cNvPicPr>
          <p:nvPr/>
        </p:nvPicPr>
        <p:blipFill>
          <a:blip r:embed="rId10"/>
          <a:stretch>
            <a:fillRect/>
          </a:stretch>
        </p:blipFill>
        <p:spPr>
          <a:xfrm>
            <a:off x="2641808" y="2286322"/>
            <a:ext cx="6443115" cy="4075747"/>
          </a:xfrm>
          <a:prstGeom prst="rect">
            <a:avLst/>
          </a:prstGeom>
        </p:spPr>
      </p:pic>
      <p:pic>
        <p:nvPicPr>
          <p:cNvPr id="9" name="Audio 2">
            <a:hlinkClick r:id="" action="ppaction://media"/>
            <a:extLst>
              <a:ext uri="{FF2B5EF4-FFF2-40B4-BE49-F238E27FC236}">
                <a16:creationId xmlns:a16="http://schemas.microsoft.com/office/drawing/2014/main" id="{E6D2E470-431D-2848-A06A-DFB9D9711A8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477891" y="5878687"/>
            <a:ext cx="812800" cy="812800"/>
          </a:xfrm>
          <a:prstGeom prst="rect">
            <a:avLst/>
          </a:prstGeom>
        </p:spPr>
      </p:pic>
    </p:spTree>
    <p:extLst>
      <p:ext uri="{BB962C8B-B14F-4D97-AF65-F5344CB8AC3E}">
        <p14:creationId xmlns:p14="http://schemas.microsoft.com/office/powerpoint/2010/main" val="3461380049"/>
      </p:ext>
    </p:extLst>
  </p:cSld>
  <p:clrMapOvr>
    <a:masterClrMapping/>
  </p:clrMapOvr>
  <p:transition spd="med" advTm="752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dirty="0"/>
              <a:t>25</a:t>
            </a:fld>
            <a:endParaRPr/>
          </a:p>
        </p:txBody>
      </p:sp>
      <p:sp>
        <p:nvSpPr>
          <p:cNvPr id="242" name="ePerformance Demonstration"/>
          <p:cNvSpPr txBox="1"/>
          <p:nvPr/>
        </p:nvSpPr>
        <p:spPr>
          <a:xfrm>
            <a:off x="231159" y="0"/>
            <a:ext cx="8464922" cy="12311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lvl1pPr>
              <a:defRPr sz="3700">
                <a:solidFill>
                  <a:srgbClr val="008F00"/>
                </a:solidFill>
              </a:defRPr>
            </a:lvl1pPr>
          </a:lstStyle>
          <a:p>
            <a:pPr algn="ctr"/>
            <a:r>
              <a:rPr err="1"/>
              <a:t>ePerformance</a:t>
            </a:r>
            <a:r>
              <a:t> </a:t>
            </a:r>
            <a:r>
              <a:rPr lang="en-US"/>
              <a:t>Process – Behavioral Expectations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296948" y="1797979"/>
            <a:ext cx="8333344" cy="4446482"/>
          </a:xfrm>
          <a:prstGeom prst="rect">
            <a:avLst/>
          </a:prstGeom>
        </p:spPr>
        <p:txBody>
          <a:bodyPr>
            <a:normAutofit/>
          </a:bodyPr>
          <a:lstStyle/>
          <a:p>
            <a:pPr marL="1011066" lvl="2" indent="-457200" defTabSz="457200">
              <a:lnSpc>
                <a:spcPct val="100000"/>
              </a:lnSpc>
              <a:spcBef>
                <a:spcPts val="0"/>
              </a:spcBef>
              <a:buClrTx/>
              <a:defRPr sz="2266">
                <a:solidFill>
                  <a:srgbClr val="000000"/>
                </a:solidFill>
              </a:defRPr>
            </a:pPr>
            <a:endParaRPr lang="en-US" sz="2800">
              <a:solidFill>
                <a:schemeClr val="tx1"/>
              </a:solidFill>
            </a:endParaRPr>
          </a:p>
          <a:p>
            <a:pPr marL="1011066" lvl="2" indent="-457200" defTabSz="457200">
              <a:lnSpc>
                <a:spcPct val="100000"/>
              </a:lnSpc>
              <a:spcBef>
                <a:spcPts val="0"/>
              </a:spcBef>
              <a:buClrTx/>
              <a:defRPr sz="2266">
                <a:solidFill>
                  <a:srgbClr val="000000"/>
                </a:solidFill>
              </a:defRPr>
            </a:pPr>
            <a:endParaRPr lang="en-US" sz="2800">
              <a:solidFill>
                <a:schemeClr val="tx1"/>
              </a:solidFill>
            </a:endParaRPr>
          </a:p>
          <a:p>
            <a:pPr marL="312930" lvl="1" indent="0" defTabSz="457200">
              <a:lnSpc>
                <a:spcPct val="100000"/>
              </a:lnSpc>
              <a:spcBef>
                <a:spcPts val="0"/>
              </a:spcBef>
              <a:buClrTx/>
              <a:buNone/>
              <a:defRPr sz="2266">
                <a:solidFill>
                  <a:srgbClr val="000000"/>
                </a:solidFill>
              </a:defRPr>
            </a:pPr>
            <a:endParaRPr lang="en-US" sz="2800">
              <a:solidFill>
                <a:schemeClr val="bg2">
                  <a:lumMod val="40000"/>
                  <a:lumOff val="60000"/>
                </a:schemeClr>
              </a:solidFill>
            </a:endParaRPr>
          </a:p>
        </p:txBody>
      </p:sp>
      <p:pic>
        <p:nvPicPr>
          <p:cNvPr id="3" name="Picture 3" descr="A screenshot of a cell phone&#10;&#10;Description generated with very high confidence">
            <a:extLst>
              <a:ext uri="{FF2B5EF4-FFF2-40B4-BE49-F238E27FC236}">
                <a16:creationId xmlns:a16="http://schemas.microsoft.com/office/drawing/2014/main" id="{5273C7D6-EE72-4A6D-9E40-892BC0C1A402}"/>
              </a:ext>
            </a:extLst>
          </p:cNvPr>
          <p:cNvPicPr>
            <a:picLocks noChangeAspect="1"/>
          </p:cNvPicPr>
          <p:nvPr/>
        </p:nvPicPr>
        <p:blipFill>
          <a:blip r:embed="rId7"/>
          <a:stretch>
            <a:fillRect/>
          </a:stretch>
        </p:blipFill>
        <p:spPr>
          <a:xfrm>
            <a:off x="446314" y="1304042"/>
            <a:ext cx="8180613" cy="494660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pic>
        <p:nvPicPr>
          <p:cNvPr id="7" name="Audio 1">
            <a:hlinkClick r:id="" action="ppaction://media"/>
            <a:extLst>
              <a:ext uri="{FF2B5EF4-FFF2-40B4-BE49-F238E27FC236}">
                <a16:creationId xmlns:a16="http://schemas.microsoft.com/office/drawing/2014/main" id="{B5B67756-A8E8-6D4A-B24E-7CBB1896B1B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38072736"/>
      </p:ext>
    </p:extLst>
  </p:cSld>
  <p:clrMapOvr>
    <a:masterClrMapping/>
  </p:clrMapOvr>
  <p:transition spd="med" advTm="155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26</a:t>
            </a:fld>
            <a:endParaRPr/>
          </a:p>
        </p:txBody>
      </p:sp>
      <p:sp>
        <p:nvSpPr>
          <p:cNvPr id="242" name="ePerformance Demonstration"/>
          <p:cNvSpPr txBox="1"/>
          <p:nvPr/>
        </p:nvSpPr>
        <p:spPr>
          <a:xfrm>
            <a:off x="1431742" y="352674"/>
            <a:ext cx="6587237"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err="1"/>
              <a:t>e</a:t>
            </a:r>
            <a:r>
              <a:rPr err="1"/>
              <a:t>Performance</a:t>
            </a:r>
            <a:r>
              <a:t> </a:t>
            </a:r>
            <a:r>
              <a:rPr lang="en-US"/>
              <a:t>Process Setup</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18169" y="1784089"/>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4" name="Content Placeholder 4">
            <a:extLst>
              <a:ext uri="{FF2B5EF4-FFF2-40B4-BE49-F238E27FC236}">
                <a16:creationId xmlns:a16="http://schemas.microsoft.com/office/drawing/2014/main" id="{1B46981C-4071-4E43-BD4F-FFEE700ED0DD}"/>
              </a:ext>
            </a:extLst>
          </p:cNvPr>
          <p:cNvGraphicFramePr>
            <a:graphicFrameLocks noGrp="1"/>
          </p:cNvGraphicFramePr>
          <p:nvPr>
            <p:ph idx="1"/>
            <p:extLst>
              <p:ext uri="{D42A27DB-BD31-4B8C-83A1-F6EECF244321}">
                <p14:modId xmlns:p14="http://schemas.microsoft.com/office/powerpoint/2010/main" val="3891406795"/>
              </p:ext>
            </p:extLst>
          </p:nvPr>
        </p:nvGraphicFramePr>
        <p:xfrm>
          <a:off x="59077" y="735506"/>
          <a:ext cx="9025846" cy="5791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2">
            <a:extLst>
              <a:ext uri="{FF2B5EF4-FFF2-40B4-BE49-F238E27FC236}">
                <a16:creationId xmlns:a16="http://schemas.microsoft.com/office/drawing/2014/main" id="{5422CF2C-E719-43DD-86AA-227C3115CB7C}"/>
              </a:ext>
            </a:extLst>
          </p:cNvPr>
          <p:cNvPicPr>
            <a:picLocks noChangeAspect="1"/>
          </p:cNvPicPr>
          <p:nvPr/>
        </p:nvPicPr>
        <p:blipFill>
          <a:blip r:embed="rId12"/>
          <a:stretch>
            <a:fillRect/>
          </a:stretch>
        </p:blipFill>
        <p:spPr>
          <a:xfrm>
            <a:off x="2239767" y="2310080"/>
            <a:ext cx="6377014" cy="371057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86800" y="6400800"/>
            <a:ext cx="304800" cy="304800"/>
          </a:xfrm>
          <a:prstGeom prst="rect">
            <a:avLst/>
          </a:prstGeom>
        </p:spPr>
      </p:pic>
      <p:pic>
        <p:nvPicPr>
          <p:cNvPr id="8" name="Audio 1">
            <a:hlinkClick r:id="" action="ppaction://media"/>
            <a:extLst>
              <a:ext uri="{FF2B5EF4-FFF2-40B4-BE49-F238E27FC236}">
                <a16:creationId xmlns:a16="http://schemas.microsoft.com/office/drawing/2014/main" id="{375CCA12-F121-F145-B282-4CFE74D698B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86655090"/>
      </p:ext>
    </p:extLst>
  </p:cSld>
  <p:clrMapOvr>
    <a:masterClrMapping/>
  </p:clrMapOvr>
  <p:transition spd="med" advTm="327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27</a:t>
            </a:fld>
            <a:endParaRPr/>
          </a:p>
        </p:txBody>
      </p:sp>
      <p:sp>
        <p:nvSpPr>
          <p:cNvPr id="242" name="ePerformance Demonstration"/>
          <p:cNvSpPr txBox="1"/>
          <p:nvPr/>
        </p:nvSpPr>
        <p:spPr>
          <a:xfrm>
            <a:off x="1431742" y="352674"/>
            <a:ext cx="6587237"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err="1"/>
              <a:t>e</a:t>
            </a:r>
            <a:r>
              <a:rPr err="1"/>
              <a:t>Performance</a:t>
            </a:r>
            <a:r>
              <a:t>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18169" y="1784089"/>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4" name="Content Placeholder 4">
            <a:extLst>
              <a:ext uri="{FF2B5EF4-FFF2-40B4-BE49-F238E27FC236}">
                <a16:creationId xmlns:a16="http://schemas.microsoft.com/office/drawing/2014/main" id="{1B46981C-4071-4E43-BD4F-FFEE700ED0DD}"/>
              </a:ext>
            </a:extLst>
          </p:cNvPr>
          <p:cNvGraphicFramePr>
            <a:graphicFrameLocks noGrp="1"/>
          </p:cNvGraphicFramePr>
          <p:nvPr>
            <p:ph idx="1"/>
            <p:extLst>
              <p:ext uri="{D42A27DB-BD31-4B8C-83A1-F6EECF244321}">
                <p14:modId xmlns:p14="http://schemas.microsoft.com/office/powerpoint/2010/main" val="2745600633"/>
              </p:ext>
            </p:extLst>
          </p:nvPr>
        </p:nvGraphicFramePr>
        <p:xfrm>
          <a:off x="59077" y="735506"/>
          <a:ext cx="9025846" cy="5791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Picture 1">
            <a:extLst>
              <a:ext uri="{FF2B5EF4-FFF2-40B4-BE49-F238E27FC236}">
                <a16:creationId xmlns:a16="http://schemas.microsoft.com/office/drawing/2014/main" id="{029D17BC-B961-4510-8AC2-A35ACDE6A8BF}"/>
              </a:ext>
            </a:extLst>
          </p:cNvPr>
          <p:cNvPicPr>
            <a:picLocks noChangeAspect="1"/>
          </p:cNvPicPr>
          <p:nvPr/>
        </p:nvPicPr>
        <p:blipFill>
          <a:blip r:embed="rId12"/>
          <a:stretch>
            <a:fillRect/>
          </a:stretch>
        </p:blipFill>
        <p:spPr>
          <a:xfrm>
            <a:off x="2316823" y="2278890"/>
            <a:ext cx="6554912" cy="384360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86800" y="6400800"/>
            <a:ext cx="304800" cy="304800"/>
          </a:xfrm>
          <a:prstGeom prst="rect">
            <a:avLst/>
          </a:prstGeom>
        </p:spPr>
      </p:pic>
      <p:pic>
        <p:nvPicPr>
          <p:cNvPr id="8" name="Audio 2">
            <a:hlinkClick r:id="" action="ppaction://media"/>
            <a:extLst>
              <a:ext uri="{FF2B5EF4-FFF2-40B4-BE49-F238E27FC236}">
                <a16:creationId xmlns:a16="http://schemas.microsoft.com/office/drawing/2014/main" id="{3D35358D-0EB2-CB4E-AF5D-DBEDD8F0EAC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6712581"/>
      </p:ext>
    </p:extLst>
  </p:cSld>
  <p:clrMapOvr>
    <a:masterClrMapping/>
  </p:clrMapOvr>
  <p:transition spd="med" advTm="40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28</a:t>
            </a:fld>
            <a:endParaRPr/>
          </a:p>
        </p:txBody>
      </p:sp>
      <p:sp>
        <p:nvSpPr>
          <p:cNvPr id="242" name="ePerformance Demonstration"/>
          <p:cNvSpPr txBox="1"/>
          <p:nvPr/>
        </p:nvSpPr>
        <p:spPr>
          <a:xfrm>
            <a:off x="1431742" y="352674"/>
            <a:ext cx="6587237"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err="1"/>
              <a:t>e</a:t>
            </a:r>
            <a:r>
              <a:rPr err="1"/>
              <a:t>Performance</a:t>
            </a:r>
            <a:r>
              <a:t>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18169" y="1784089"/>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4" name="Content Placeholder 4">
            <a:extLst>
              <a:ext uri="{FF2B5EF4-FFF2-40B4-BE49-F238E27FC236}">
                <a16:creationId xmlns:a16="http://schemas.microsoft.com/office/drawing/2014/main" id="{1B46981C-4071-4E43-BD4F-FFEE700ED0DD}"/>
              </a:ext>
            </a:extLst>
          </p:cNvPr>
          <p:cNvGraphicFramePr>
            <a:graphicFrameLocks noGrp="1"/>
          </p:cNvGraphicFramePr>
          <p:nvPr>
            <p:ph idx="1"/>
            <p:extLst>
              <p:ext uri="{D42A27DB-BD31-4B8C-83A1-F6EECF244321}">
                <p14:modId xmlns:p14="http://schemas.microsoft.com/office/powerpoint/2010/main" val="710875123"/>
              </p:ext>
            </p:extLst>
          </p:nvPr>
        </p:nvGraphicFramePr>
        <p:xfrm>
          <a:off x="59077" y="735506"/>
          <a:ext cx="9025846" cy="5791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2">
            <a:extLst>
              <a:ext uri="{FF2B5EF4-FFF2-40B4-BE49-F238E27FC236}">
                <a16:creationId xmlns:a16="http://schemas.microsoft.com/office/drawing/2014/main" id="{BB4DEF42-EAE1-4D92-A7A5-91323D9BF69C}"/>
              </a:ext>
            </a:extLst>
          </p:cNvPr>
          <p:cNvPicPr>
            <a:picLocks noChangeAspect="1"/>
          </p:cNvPicPr>
          <p:nvPr/>
        </p:nvPicPr>
        <p:blipFill>
          <a:blip r:embed="rId12"/>
          <a:stretch>
            <a:fillRect/>
          </a:stretch>
        </p:blipFill>
        <p:spPr>
          <a:xfrm>
            <a:off x="256854" y="3167010"/>
            <a:ext cx="8711602" cy="270107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86800" y="6400800"/>
            <a:ext cx="304800" cy="304800"/>
          </a:xfrm>
          <a:prstGeom prst="rect">
            <a:avLst/>
          </a:prstGeom>
        </p:spPr>
      </p:pic>
      <p:pic>
        <p:nvPicPr>
          <p:cNvPr id="8" name="Audio 1">
            <a:hlinkClick r:id="" action="ppaction://media"/>
            <a:extLst>
              <a:ext uri="{FF2B5EF4-FFF2-40B4-BE49-F238E27FC236}">
                <a16:creationId xmlns:a16="http://schemas.microsoft.com/office/drawing/2014/main" id="{09760F76-F403-4445-8D74-8353FC22441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71977622"/>
      </p:ext>
    </p:extLst>
  </p:cSld>
  <p:clrMapOvr>
    <a:masterClrMapping/>
  </p:clrMapOvr>
  <p:transition spd="med" advTm="20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29</a:t>
            </a:fld>
            <a:endParaRPr/>
          </a:p>
        </p:txBody>
      </p:sp>
      <p:sp>
        <p:nvSpPr>
          <p:cNvPr id="242" name="ePerformance Demonstration"/>
          <p:cNvSpPr txBox="1"/>
          <p:nvPr/>
        </p:nvSpPr>
        <p:spPr>
          <a:xfrm>
            <a:off x="1431742" y="352674"/>
            <a:ext cx="6587237"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err="1"/>
              <a:t>e</a:t>
            </a:r>
            <a:r>
              <a:rPr err="1"/>
              <a:t>Performance</a:t>
            </a:r>
            <a:r>
              <a:t>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18169" y="1784089"/>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4" name="Content Placeholder 4">
            <a:extLst>
              <a:ext uri="{FF2B5EF4-FFF2-40B4-BE49-F238E27FC236}">
                <a16:creationId xmlns:a16="http://schemas.microsoft.com/office/drawing/2014/main" id="{1B46981C-4071-4E43-BD4F-FFEE700ED0DD}"/>
              </a:ext>
            </a:extLst>
          </p:cNvPr>
          <p:cNvGraphicFramePr>
            <a:graphicFrameLocks noGrp="1"/>
          </p:cNvGraphicFramePr>
          <p:nvPr>
            <p:ph idx="1"/>
            <p:extLst>
              <p:ext uri="{D42A27DB-BD31-4B8C-83A1-F6EECF244321}">
                <p14:modId xmlns:p14="http://schemas.microsoft.com/office/powerpoint/2010/main" val="1525132265"/>
              </p:ext>
            </p:extLst>
          </p:nvPr>
        </p:nvGraphicFramePr>
        <p:xfrm>
          <a:off x="59077" y="735506"/>
          <a:ext cx="9025846" cy="57912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08D5DD8D-5973-43BF-93FF-698D8B029ACD}"/>
              </a:ext>
            </a:extLst>
          </p:cNvPr>
          <p:cNvPicPr>
            <a:picLocks noChangeAspect="1"/>
          </p:cNvPicPr>
          <p:nvPr/>
        </p:nvPicPr>
        <p:blipFill>
          <a:blip r:embed="rId10"/>
          <a:stretch>
            <a:fillRect/>
          </a:stretch>
        </p:blipFill>
        <p:spPr>
          <a:xfrm>
            <a:off x="2571107" y="2441544"/>
            <a:ext cx="6513816" cy="3765303"/>
          </a:xfrm>
          <a:prstGeom prst="rect">
            <a:avLst/>
          </a:prstGeom>
        </p:spPr>
      </p:pic>
      <p:pic>
        <p:nvPicPr>
          <p:cNvPr id="2" name="Audio 1">
            <a:hlinkClick r:id="" action="ppaction://media"/>
            <a:extLst>
              <a:ext uri="{FF2B5EF4-FFF2-40B4-BE49-F238E27FC236}">
                <a16:creationId xmlns:a16="http://schemas.microsoft.com/office/drawing/2014/main" id="{F25272DD-967C-784E-884A-61D4ED63FF6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70077689"/>
      </p:ext>
    </p:extLst>
  </p:cSld>
  <p:clrMapOvr>
    <a:masterClrMapping/>
  </p:clrMapOvr>
  <p:transition spd="med" advTm="23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le 1"/>
          <p:cNvSpPr txBox="1">
            <a:spLocks noGrp="1"/>
          </p:cNvSpPr>
          <p:nvPr>
            <p:ph type="title"/>
          </p:nvPr>
        </p:nvSpPr>
        <p:spPr>
          <a:xfrm>
            <a:off x="673939" y="107001"/>
            <a:ext cx="7498082" cy="624638"/>
          </a:xfrm>
          <a:prstGeom prst="rect">
            <a:avLst/>
          </a:prstGeom>
        </p:spPr>
        <p:txBody>
          <a:bodyPr/>
          <a:lstStyle>
            <a:lvl1pPr indent="82296">
              <a:defRPr sz="3200" spc="-100">
                <a:solidFill>
                  <a:srgbClr val="008000"/>
                </a:solidFill>
              </a:defRPr>
            </a:lvl1pPr>
          </a:lstStyle>
          <a:p>
            <a:r>
              <a:t>University Strategic Plan – FAMU RISING</a:t>
            </a:r>
          </a:p>
        </p:txBody>
      </p:sp>
      <p:pic>
        <p:nvPicPr>
          <p:cNvPr id="187" name="Picture 5" descr="Picture 5"/>
          <p:cNvPicPr>
            <a:picLocks noChangeAspect="1"/>
          </p:cNvPicPr>
          <p:nvPr/>
        </p:nvPicPr>
        <p:blipFill>
          <a:blip r:embed="rId5"/>
          <a:srcRect l="2884" r="2884" b="1279"/>
          <a:stretch>
            <a:fillRect/>
          </a:stretch>
        </p:blipFill>
        <p:spPr>
          <a:xfrm>
            <a:off x="827444" y="731639"/>
            <a:ext cx="7367157" cy="5617070"/>
          </a:xfrm>
          <a:prstGeom prst="rect">
            <a:avLst/>
          </a:prstGeom>
          <a:ln w="12700">
            <a:miter lim="400000"/>
          </a:ln>
        </p:spPr>
      </p:pic>
      <p:sp>
        <p:nvSpPr>
          <p:cNvPr id="188" name="Slide Number Placeholder 1"/>
          <p:cNvSpPr txBox="1">
            <a:spLocks noGrp="1"/>
          </p:cNvSpPr>
          <p:nvPr>
            <p:ph type="sldNum" sz="quarter" idx="2"/>
          </p:nvPr>
        </p:nvSpPr>
        <p:spPr>
          <a:xfrm>
            <a:off x="8238624" y="6526779"/>
            <a:ext cx="1707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pic>
        <p:nvPicPr>
          <p:cNvPr id="6" name="Audio 1">
            <a:hlinkClick r:id="" action="ppaction://media"/>
            <a:extLst>
              <a:ext uri="{FF2B5EF4-FFF2-40B4-BE49-F238E27FC236}">
                <a16:creationId xmlns:a16="http://schemas.microsoft.com/office/drawing/2014/main" id="{7AD8AB98-9883-A248-B650-6446D8FBBA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2964" y="5719961"/>
            <a:ext cx="812800" cy="812800"/>
          </a:xfrm>
          <a:prstGeom prst="rect">
            <a:avLst/>
          </a:prstGeom>
        </p:spPr>
      </p:pic>
    </p:spTree>
  </p:cSld>
  <p:clrMapOvr>
    <a:masterClrMapping/>
  </p:clrMapOvr>
  <p:transition spd="med" advTm="35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242" name="ePerformance Demonstration"/>
          <p:cNvSpPr txBox="1"/>
          <p:nvPr/>
        </p:nvSpPr>
        <p:spPr>
          <a:xfrm>
            <a:off x="1431743" y="352674"/>
            <a:ext cx="622250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a:t>e</a:t>
            </a:r>
            <a:r>
              <a:t>Performance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28444" y="1784088"/>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5" name="Content Placeholder 4">
            <a:extLst>
              <a:ext uri="{FF2B5EF4-FFF2-40B4-BE49-F238E27FC236}">
                <a16:creationId xmlns:a16="http://schemas.microsoft.com/office/drawing/2014/main" id="{EE8D2746-44FE-4AEB-8638-4B47C52426AB}"/>
              </a:ext>
            </a:extLst>
          </p:cNvPr>
          <p:cNvGraphicFramePr>
            <a:graphicFrameLocks/>
          </p:cNvGraphicFramePr>
          <p:nvPr>
            <p:extLst>
              <p:ext uri="{D42A27DB-BD31-4B8C-83A1-F6EECF244321}">
                <p14:modId xmlns:p14="http://schemas.microsoft.com/office/powerpoint/2010/main" val="1062805259"/>
              </p:ext>
            </p:extLst>
          </p:nvPr>
        </p:nvGraphicFramePr>
        <p:xfrm>
          <a:off x="400074" y="1270380"/>
          <a:ext cx="8492208" cy="44471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DBC51929-8CFD-4DDF-A3BB-3829E8D081A8}"/>
              </a:ext>
            </a:extLst>
          </p:cNvPr>
          <p:cNvPicPr>
            <a:picLocks noChangeAspect="1"/>
          </p:cNvPicPr>
          <p:nvPr/>
        </p:nvPicPr>
        <p:blipFill>
          <a:blip r:embed="rId10"/>
          <a:stretch>
            <a:fillRect/>
          </a:stretch>
        </p:blipFill>
        <p:spPr>
          <a:xfrm>
            <a:off x="2604499" y="2286000"/>
            <a:ext cx="6457307" cy="1997945"/>
          </a:xfrm>
          <a:prstGeom prst="rect">
            <a:avLst/>
          </a:prstGeom>
        </p:spPr>
      </p:pic>
      <p:pic>
        <p:nvPicPr>
          <p:cNvPr id="2" name="Audio 1">
            <a:hlinkClick r:id="" action="ppaction://media"/>
            <a:extLst>
              <a:ext uri="{FF2B5EF4-FFF2-40B4-BE49-F238E27FC236}">
                <a16:creationId xmlns:a16="http://schemas.microsoft.com/office/drawing/2014/main" id="{2A60F5A2-1FAF-5F48-96DD-5065B39AE85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56440650"/>
      </p:ext>
    </p:extLst>
  </p:cSld>
  <p:clrMapOvr>
    <a:masterClrMapping/>
  </p:clrMapOvr>
  <p:transition spd="med" advTm="290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242" name="ePerformance Demonstration"/>
          <p:cNvSpPr txBox="1"/>
          <p:nvPr/>
        </p:nvSpPr>
        <p:spPr>
          <a:xfrm>
            <a:off x="1431743" y="352674"/>
            <a:ext cx="622250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a:t>e</a:t>
            </a:r>
            <a:r>
              <a:t>Performance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28444" y="1784088"/>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5" name="Content Placeholder 4">
            <a:extLst>
              <a:ext uri="{FF2B5EF4-FFF2-40B4-BE49-F238E27FC236}">
                <a16:creationId xmlns:a16="http://schemas.microsoft.com/office/drawing/2014/main" id="{EE8D2746-44FE-4AEB-8638-4B47C52426AB}"/>
              </a:ext>
            </a:extLst>
          </p:cNvPr>
          <p:cNvGraphicFramePr>
            <a:graphicFrameLocks/>
          </p:cNvGraphicFramePr>
          <p:nvPr>
            <p:extLst>
              <p:ext uri="{D42A27DB-BD31-4B8C-83A1-F6EECF244321}">
                <p14:modId xmlns:p14="http://schemas.microsoft.com/office/powerpoint/2010/main" val="2932171316"/>
              </p:ext>
            </p:extLst>
          </p:nvPr>
        </p:nvGraphicFramePr>
        <p:xfrm>
          <a:off x="400074" y="1270380"/>
          <a:ext cx="8492208" cy="44471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7EE0DC3E-F110-4DDE-A2CB-32FF7F2E975C}"/>
              </a:ext>
            </a:extLst>
          </p:cNvPr>
          <p:cNvPicPr>
            <a:picLocks noChangeAspect="1"/>
          </p:cNvPicPr>
          <p:nvPr/>
        </p:nvPicPr>
        <p:blipFill>
          <a:blip r:embed="rId10"/>
          <a:stretch>
            <a:fillRect/>
          </a:stretch>
        </p:blipFill>
        <p:spPr>
          <a:xfrm>
            <a:off x="2722269" y="2208944"/>
            <a:ext cx="6268449" cy="3421293"/>
          </a:xfrm>
          <a:prstGeom prst="rect">
            <a:avLst/>
          </a:prstGeom>
        </p:spPr>
      </p:pic>
      <p:pic>
        <p:nvPicPr>
          <p:cNvPr id="3" name="Audio 2">
            <a:hlinkClick r:id="" action="ppaction://media"/>
            <a:extLst>
              <a:ext uri="{FF2B5EF4-FFF2-40B4-BE49-F238E27FC236}">
                <a16:creationId xmlns:a16="http://schemas.microsoft.com/office/drawing/2014/main" id="{513FF91D-DB02-F84C-9DD6-2E360BC140E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mc:AlternateContent xmlns:mc="http://schemas.openxmlformats.org/markup-compatibility/2006">
        <mc:Choice xmlns:p14="http://schemas.microsoft.com/office/powerpoint/2010/main" Requires="p14">
          <p:contentPart p14:bwMode="auto" r:id="rId12">
            <p14:nvContentPartPr>
              <p14:cNvPr id="8" name="Ink 7">
                <a:extLst>
                  <a:ext uri="{FF2B5EF4-FFF2-40B4-BE49-F238E27FC236}">
                    <a16:creationId xmlns:a16="http://schemas.microsoft.com/office/drawing/2014/main" id="{D41E5E8A-6205-4A0C-8303-ECAA5BEBA0EF}"/>
                  </a:ext>
                </a:extLst>
              </p14:cNvPr>
              <p14:cNvContentPartPr/>
              <p14:nvPr/>
            </p14:nvContentPartPr>
            <p14:xfrm>
              <a:off x="10344436" y="3911471"/>
              <a:ext cx="9525" cy="9525"/>
            </p14:xfrm>
          </p:contentPart>
        </mc:Choice>
        <mc:Fallback>
          <p:pic>
            <p:nvPicPr>
              <p:cNvPr id="8" name="Ink 7">
                <a:extLst>
                  <a:ext uri="{FF2B5EF4-FFF2-40B4-BE49-F238E27FC236}">
                    <a16:creationId xmlns:a16="http://schemas.microsoft.com/office/drawing/2014/main" id="{D41E5E8A-6205-4A0C-8303-ECAA5BEBA0EF}"/>
                  </a:ext>
                </a:extLst>
              </p:cNvPr>
              <p:cNvPicPr/>
              <p:nvPr/>
            </p:nvPicPr>
            <p:blipFill>
              <a:blip r:embed="rId13"/>
              <a:stretch>
                <a:fillRect/>
              </a:stretch>
            </p:blipFill>
            <p:spPr>
              <a:xfrm>
                <a:off x="9868186" y="3435221"/>
                <a:ext cx="952500" cy="952500"/>
              </a:xfrm>
              <a:prstGeom prst="rect">
                <a:avLst/>
              </a:prstGeom>
            </p:spPr>
          </p:pic>
        </mc:Fallback>
      </mc:AlternateContent>
      <p:sp>
        <p:nvSpPr>
          <p:cNvPr id="4" name="Rectangle 3">
            <a:extLst>
              <a:ext uri="{FF2B5EF4-FFF2-40B4-BE49-F238E27FC236}">
                <a16:creationId xmlns:a16="http://schemas.microsoft.com/office/drawing/2014/main" id="{491A97A1-79A8-5B4B-9C0F-5F8A3190B388}"/>
              </a:ext>
            </a:extLst>
          </p:cNvPr>
          <p:cNvSpPr/>
          <p:nvPr/>
        </p:nvSpPr>
        <p:spPr>
          <a:xfrm>
            <a:off x="4189803" y="4155034"/>
            <a:ext cx="399708" cy="109509"/>
          </a:xfrm>
          <a:prstGeom prst="rect">
            <a:avLst/>
          </a:prstGeom>
          <a:solidFill>
            <a:srgbClr val="FFFFFF"/>
          </a:solidFill>
          <a:ln w="25400"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279470356"/>
      </p:ext>
    </p:extLst>
  </p:cSld>
  <p:clrMapOvr>
    <a:masterClrMapping/>
  </p:clrMapOvr>
  <p:transition spd="med" advTm="163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242" name="ePerformance Demonstration"/>
          <p:cNvSpPr txBox="1"/>
          <p:nvPr/>
        </p:nvSpPr>
        <p:spPr>
          <a:xfrm>
            <a:off x="1431743" y="352674"/>
            <a:ext cx="622250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a:t>e</a:t>
            </a:r>
            <a:r>
              <a:t>Performance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28444" y="1784088"/>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5" name="Content Placeholder 4">
            <a:extLst>
              <a:ext uri="{FF2B5EF4-FFF2-40B4-BE49-F238E27FC236}">
                <a16:creationId xmlns:a16="http://schemas.microsoft.com/office/drawing/2014/main" id="{EE8D2746-44FE-4AEB-8638-4B47C52426AB}"/>
              </a:ext>
            </a:extLst>
          </p:cNvPr>
          <p:cNvGraphicFramePr>
            <a:graphicFrameLocks/>
          </p:cNvGraphicFramePr>
          <p:nvPr>
            <p:extLst>
              <p:ext uri="{D42A27DB-BD31-4B8C-83A1-F6EECF244321}">
                <p14:modId xmlns:p14="http://schemas.microsoft.com/office/powerpoint/2010/main" val="1733830007"/>
              </p:ext>
            </p:extLst>
          </p:nvPr>
        </p:nvGraphicFramePr>
        <p:xfrm>
          <a:off x="400074" y="1270380"/>
          <a:ext cx="8492208" cy="44471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F2C9F819-7D48-44DD-90E8-242E0770C3C1}"/>
              </a:ext>
            </a:extLst>
          </p:cNvPr>
          <p:cNvPicPr>
            <a:picLocks noChangeAspect="1"/>
          </p:cNvPicPr>
          <p:nvPr/>
        </p:nvPicPr>
        <p:blipFill>
          <a:blip r:embed="rId10"/>
          <a:stretch>
            <a:fillRect/>
          </a:stretch>
        </p:blipFill>
        <p:spPr>
          <a:xfrm>
            <a:off x="2721520" y="2305683"/>
            <a:ext cx="6310110" cy="3071045"/>
          </a:xfrm>
          <a:prstGeom prst="rect">
            <a:avLst/>
          </a:prstGeom>
        </p:spPr>
      </p:pic>
      <p:pic>
        <p:nvPicPr>
          <p:cNvPr id="3" name="Audio 2">
            <a:hlinkClick r:id="" action="ppaction://media"/>
            <a:extLst>
              <a:ext uri="{FF2B5EF4-FFF2-40B4-BE49-F238E27FC236}">
                <a16:creationId xmlns:a16="http://schemas.microsoft.com/office/drawing/2014/main" id="{D7C4F66C-63F3-6F40-BE96-A8C454DC2B7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04964516"/>
      </p:ext>
    </p:extLst>
  </p:cSld>
  <p:clrMapOvr>
    <a:masterClrMapping/>
  </p:clrMapOvr>
  <p:transition spd="med" advTm="201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242" name="ePerformance Demonstration"/>
          <p:cNvSpPr txBox="1"/>
          <p:nvPr/>
        </p:nvSpPr>
        <p:spPr>
          <a:xfrm>
            <a:off x="1431743" y="352674"/>
            <a:ext cx="622250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a:t>e</a:t>
            </a:r>
            <a:r>
              <a:t>Performance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28444" y="1784088"/>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5" name="Content Placeholder 4">
            <a:extLst>
              <a:ext uri="{FF2B5EF4-FFF2-40B4-BE49-F238E27FC236}">
                <a16:creationId xmlns:a16="http://schemas.microsoft.com/office/drawing/2014/main" id="{EE8D2746-44FE-4AEB-8638-4B47C52426AB}"/>
              </a:ext>
            </a:extLst>
          </p:cNvPr>
          <p:cNvGraphicFramePr>
            <a:graphicFrameLocks/>
          </p:cNvGraphicFramePr>
          <p:nvPr>
            <p:extLst>
              <p:ext uri="{D42A27DB-BD31-4B8C-83A1-F6EECF244321}">
                <p14:modId xmlns:p14="http://schemas.microsoft.com/office/powerpoint/2010/main" val="1818518110"/>
              </p:ext>
            </p:extLst>
          </p:nvPr>
        </p:nvGraphicFramePr>
        <p:xfrm>
          <a:off x="400074" y="1270380"/>
          <a:ext cx="8492208" cy="4287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D4B89193-DB72-4C9C-B4EB-D48A264A3465}"/>
              </a:ext>
            </a:extLst>
          </p:cNvPr>
          <p:cNvPicPr>
            <a:picLocks noChangeAspect="1"/>
          </p:cNvPicPr>
          <p:nvPr/>
        </p:nvPicPr>
        <p:blipFill>
          <a:blip r:embed="rId10"/>
          <a:stretch>
            <a:fillRect/>
          </a:stretch>
        </p:blipFill>
        <p:spPr>
          <a:xfrm>
            <a:off x="2657045" y="2490349"/>
            <a:ext cx="6425309" cy="2908007"/>
          </a:xfrm>
          <a:prstGeom prst="rect">
            <a:avLst/>
          </a:prstGeom>
        </p:spPr>
      </p:pic>
      <p:pic>
        <p:nvPicPr>
          <p:cNvPr id="3" name="Audio 2">
            <a:hlinkClick r:id="" action="ppaction://media"/>
            <a:extLst>
              <a:ext uri="{FF2B5EF4-FFF2-40B4-BE49-F238E27FC236}">
                <a16:creationId xmlns:a16="http://schemas.microsoft.com/office/drawing/2014/main" id="{1507A7F0-B844-8647-B619-690F78B3AE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65912665"/>
      </p:ext>
    </p:extLst>
  </p:cSld>
  <p:clrMapOvr>
    <a:masterClrMapping/>
  </p:clrMapOvr>
  <p:transition spd="med" advTm="555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242" name="ePerformance Demonstration"/>
          <p:cNvSpPr txBox="1"/>
          <p:nvPr/>
        </p:nvSpPr>
        <p:spPr>
          <a:xfrm>
            <a:off x="1431743" y="352674"/>
            <a:ext cx="622250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a:t>e</a:t>
            </a:r>
            <a:r>
              <a:t>Performance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28444" y="1784088"/>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5" name="Content Placeholder 4">
            <a:extLst>
              <a:ext uri="{FF2B5EF4-FFF2-40B4-BE49-F238E27FC236}">
                <a16:creationId xmlns:a16="http://schemas.microsoft.com/office/drawing/2014/main" id="{EE8D2746-44FE-4AEB-8638-4B47C52426AB}"/>
              </a:ext>
            </a:extLst>
          </p:cNvPr>
          <p:cNvGraphicFramePr>
            <a:graphicFrameLocks/>
          </p:cNvGraphicFramePr>
          <p:nvPr>
            <p:extLst>
              <p:ext uri="{D42A27DB-BD31-4B8C-83A1-F6EECF244321}">
                <p14:modId xmlns:p14="http://schemas.microsoft.com/office/powerpoint/2010/main" val="2829197974"/>
              </p:ext>
            </p:extLst>
          </p:nvPr>
        </p:nvGraphicFramePr>
        <p:xfrm>
          <a:off x="400074" y="1270380"/>
          <a:ext cx="8492208" cy="4287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7DAD4BDC-5429-409D-9C09-9D4141B2A671}"/>
              </a:ext>
            </a:extLst>
          </p:cNvPr>
          <p:cNvPicPr>
            <a:picLocks noChangeAspect="1"/>
          </p:cNvPicPr>
          <p:nvPr/>
        </p:nvPicPr>
        <p:blipFill>
          <a:blip r:embed="rId10"/>
          <a:stretch>
            <a:fillRect/>
          </a:stretch>
        </p:blipFill>
        <p:spPr>
          <a:xfrm>
            <a:off x="2821525" y="2121612"/>
            <a:ext cx="6163225" cy="4188367"/>
          </a:xfrm>
          <a:prstGeom prst="rect">
            <a:avLst/>
          </a:prstGeom>
        </p:spPr>
      </p:pic>
      <p:pic>
        <p:nvPicPr>
          <p:cNvPr id="2" name="Audio 1">
            <a:hlinkClick r:id="" action="ppaction://media"/>
            <a:extLst>
              <a:ext uri="{FF2B5EF4-FFF2-40B4-BE49-F238E27FC236}">
                <a16:creationId xmlns:a16="http://schemas.microsoft.com/office/drawing/2014/main" id="{AB5F1BB2-A2FB-0040-B28C-ABBECFF94F9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29999490"/>
      </p:ext>
    </p:extLst>
  </p:cSld>
  <p:clrMapOvr>
    <a:masterClrMapping/>
  </p:clrMapOvr>
  <p:transition spd="med" advTm="292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242" name="ePerformance Demonstration"/>
          <p:cNvSpPr txBox="1"/>
          <p:nvPr/>
        </p:nvSpPr>
        <p:spPr>
          <a:xfrm>
            <a:off x="1431743" y="352674"/>
            <a:ext cx="622250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a:t>e</a:t>
            </a:r>
            <a:r>
              <a:t>Performance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28444" y="1784088"/>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5" name="Content Placeholder 4">
            <a:extLst>
              <a:ext uri="{FF2B5EF4-FFF2-40B4-BE49-F238E27FC236}">
                <a16:creationId xmlns:a16="http://schemas.microsoft.com/office/drawing/2014/main" id="{EE8D2746-44FE-4AEB-8638-4B47C52426AB}"/>
              </a:ext>
            </a:extLst>
          </p:cNvPr>
          <p:cNvGraphicFramePr>
            <a:graphicFrameLocks/>
          </p:cNvGraphicFramePr>
          <p:nvPr>
            <p:extLst>
              <p:ext uri="{D42A27DB-BD31-4B8C-83A1-F6EECF244321}">
                <p14:modId xmlns:p14="http://schemas.microsoft.com/office/powerpoint/2010/main" val="430426191"/>
              </p:ext>
            </p:extLst>
          </p:nvPr>
        </p:nvGraphicFramePr>
        <p:xfrm>
          <a:off x="400074" y="1270380"/>
          <a:ext cx="8492208" cy="4287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2D792ECF-0AC7-4E66-AAB1-BA5025825688}"/>
              </a:ext>
            </a:extLst>
          </p:cNvPr>
          <p:cNvPicPr>
            <a:picLocks noChangeAspect="1"/>
          </p:cNvPicPr>
          <p:nvPr/>
        </p:nvPicPr>
        <p:blipFill>
          <a:blip r:embed="rId10"/>
          <a:stretch>
            <a:fillRect/>
          </a:stretch>
        </p:blipFill>
        <p:spPr>
          <a:xfrm>
            <a:off x="2286618" y="2121612"/>
            <a:ext cx="6605664" cy="4266435"/>
          </a:xfrm>
          <a:prstGeom prst="rect">
            <a:avLst/>
          </a:prstGeom>
        </p:spPr>
      </p:pic>
      <p:pic>
        <p:nvPicPr>
          <p:cNvPr id="3" name="Audio 2">
            <a:hlinkClick r:id="" action="ppaction://media"/>
            <a:extLst>
              <a:ext uri="{FF2B5EF4-FFF2-40B4-BE49-F238E27FC236}">
                <a16:creationId xmlns:a16="http://schemas.microsoft.com/office/drawing/2014/main" id="{642C9D9C-684E-ED4A-8327-955247F8E91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05540926"/>
      </p:ext>
    </p:extLst>
  </p:cSld>
  <p:clrMapOvr>
    <a:masterClrMapping/>
  </p:clrMapOvr>
  <p:transition spd="med" advTm="420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242" name="ePerformance Demonstration"/>
          <p:cNvSpPr txBox="1"/>
          <p:nvPr/>
        </p:nvSpPr>
        <p:spPr>
          <a:xfrm>
            <a:off x="1431743" y="352674"/>
            <a:ext cx="622250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a:t>e</a:t>
            </a:r>
            <a:r>
              <a:t>Performance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28444" y="1784088"/>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5" name="Content Placeholder 4">
            <a:extLst>
              <a:ext uri="{FF2B5EF4-FFF2-40B4-BE49-F238E27FC236}">
                <a16:creationId xmlns:a16="http://schemas.microsoft.com/office/drawing/2014/main" id="{EE8D2746-44FE-4AEB-8638-4B47C52426AB}"/>
              </a:ext>
            </a:extLst>
          </p:cNvPr>
          <p:cNvGraphicFramePr>
            <a:graphicFrameLocks/>
          </p:cNvGraphicFramePr>
          <p:nvPr>
            <p:extLst>
              <p:ext uri="{D42A27DB-BD31-4B8C-83A1-F6EECF244321}">
                <p14:modId xmlns:p14="http://schemas.microsoft.com/office/powerpoint/2010/main" val="2851014658"/>
              </p:ext>
            </p:extLst>
          </p:nvPr>
        </p:nvGraphicFramePr>
        <p:xfrm>
          <a:off x="400074" y="1270380"/>
          <a:ext cx="8492208" cy="4287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43B7B6E5-991A-4075-8944-5723A2E91708}"/>
              </a:ext>
            </a:extLst>
          </p:cNvPr>
          <p:cNvPicPr>
            <a:picLocks noChangeAspect="1"/>
          </p:cNvPicPr>
          <p:nvPr/>
        </p:nvPicPr>
        <p:blipFill>
          <a:blip r:embed="rId10"/>
          <a:stretch>
            <a:fillRect/>
          </a:stretch>
        </p:blipFill>
        <p:spPr>
          <a:xfrm>
            <a:off x="2280863" y="1982849"/>
            <a:ext cx="6863137" cy="4398510"/>
          </a:xfrm>
          <a:prstGeom prst="rect">
            <a:avLst/>
          </a:prstGeom>
        </p:spPr>
      </p:pic>
      <p:pic>
        <p:nvPicPr>
          <p:cNvPr id="2" name="Audio 1">
            <a:hlinkClick r:id="" action="ppaction://media"/>
            <a:extLst>
              <a:ext uri="{FF2B5EF4-FFF2-40B4-BE49-F238E27FC236}">
                <a16:creationId xmlns:a16="http://schemas.microsoft.com/office/drawing/2014/main" id="{0DDF376A-1253-9C48-956B-C3AC30F0E7D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
        <p:nvSpPr>
          <p:cNvPr id="9" name="Rectangle 8">
            <a:extLst>
              <a:ext uri="{FF2B5EF4-FFF2-40B4-BE49-F238E27FC236}">
                <a16:creationId xmlns:a16="http://schemas.microsoft.com/office/drawing/2014/main" id="{86E28216-9C6A-3E4F-8CAC-BC020C9E4011}"/>
              </a:ext>
            </a:extLst>
          </p:cNvPr>
          <p:cNvSpPr/>
          <p:nvPr/>
        </p:nvSpPr>
        <p:spPr>
          <a:xfrm>
            <a:off x="4354067" y="4379529"/>
            <a:ext cx="568362" cy="93914"/>
          </a:xfrm>
          <a:prstGeom prst="rect">
            <a:avLst/>
          </a:prstGeom>
          <a:solidFill>
            <a:srgbClr val="FFFFFF"/>
          </a:solidFill>
          <a:ln w="25400"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074554230"/>
      </p:ext>
    </p:extLst>
  </p:cSld>
  <p:clrMapOvr>
    <a:masterClrMapping/>
  </p:clrMapOvr>
  <p:transition spd="med" advTm="149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37</a:t>
            </a:fld>
            <a:endParaRPr/>
          </a:p>
        </p:txBody>
      </p:sp>
      <p:sp>
        <p:nvSpPr>
          <p:cNvPr id="242" name="ePerformance Demonstration"/>
          <p:cNvSpPr txBox="1"/>
          <p:nvPr/>
        </p:nvSpPr>
        <p:spPr>
          <a:xfrm>
            <a:off x="1431743" y="352674"/>
            <a:ext cx="622250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err="1"/>
              <a:t>e</a:t>
            </a:r>
            <a:r>
              <a:rPr err="1"/>
              <a:t>Performance</a:t>
            </a:r>
            <a:r>
              <a:t>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28444" y="1784088"/>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5" name="Content Placeholder 4">
            <a:extLst>
              <a:ext uri="{FF2B5EF4-FFF2-40B4-BE49-F238E27FC236}">
                <a16:creationId xmlns:a16="http://schemas.microsoft.com/office/drawing/2014/main" id="{EE8D2746-44FE-4AEB-8638-4B47C52426AB}"/>
              </a:ext>
            </a:extLst>
          </p:cNvPr>
          <p:cNvGraphicFramePr>
            <a:graphicFrameLocks/>
          </p:cNvGraphicFramePr>
          <p:nvPr>
            <p:extLst>
              <p:ext uri="{D42A27DB-BD31-4B8C-83A1-F6EECF244321}">
                <p14:modId xmlns:p14="http://schemas.microsoft.com/office/powerpoint/2010/main" val="1607441450"/>
              </p:ext>
            </p:extLst>
          </p:nvPr>
        </p:nvGraphicFramePr>
        <p:xfrm>
          <a:off x="400074" y="1270380"/>
          <a:ext cx="8492208" cy="4287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D54BAFB0-FF50-4885-A2CA-355312E41308}"/>
              </a:ext>
            </a:extLst>
          </p:cNvPr>
          <p:cNvPicPr>
            <a:picLocks noChangeAspect="1"/>
          </p:cNvPicPr>
          <p:nvPr/>
        </p:nvPicPr>
        <p:blipFill>
          <a:blip r:embed="rId10"/>
          <a:stretch>
            <a:fillRect/>
          </a:stretch>
        </p:blipFill>
        <p:spPr>
          <a:xfrm>
            <a:off x="2393879" y="2020415"/>
            <a:ext cx="6231275" cy="3962621"/>
          </a:xfrm>
          <a:prstGeom prst="rect">
            <a:avLst/>
          </a:prstGeom>
        </p:spPr>
      </p:pic>
      <p:pic>
        <p:nvPicPr>
          <p:cNvPr id="3" name="Audio 2">
            <a:hlinkClick r:id="" action="ppaction://media"/>
            <a:extLst>
              <a:ext uri="{FF2B5EF4-FFF2-40B4-BE49-F238E27FC236}">
                <a16:creationId xmlns:a16="http://schemas.microsoft.com/office/drawing/2014/main" id="{6BC0ECE4-B6F7-BA4F-8700-D94D5A364BD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
        <p:nvSpPr>
          <p:cNvPr id="8" name="Rectangle 7">
            <a:extLst>
              <a:ext uri="{FF2B5EF4-FFF2-40B4-BE49-F238E27FC236}">
                <a16:creationId xmlns:a16="http://schemas.microsoft.com/office/drawing/2014/main" id="{CD6014AC-C08F-124C-BA36-4D101C22C756}"/>
              </a:ext>
            </a:extLst>
          </p:cNvPr>
          <p:cNvSpPr/>
          <p:nvPr/>
        </p:nvSpPr>
        <p:spPr>
          <a:xfrm>
            <a:off x="4361997" y="4011453"/>
            <a:ext cx="568362" cy="93914"/>
          </a:xfrm>
          <a:prstGeom prst="rect">
            <a:avLst/>
          </a:prstGeom>
          <a:solidFill>
            <a:srgbClr val="FFFFFF"/>
          </a:solidFill>
          <a:ln w="25400"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675915972"/>
      </p:ext>
    </p:extLst>
  </p:cSld>
  <p:clrMapOvr>
    <a:masterClrMapping/>
  </p:clrMapOvr>
  <p:transition spd="med" advTm="150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38</a:t>
            </a:fld>
            <a:endParaRPr/>
          </a:p>
        </p:txBody>
      </p:sp>
      <p:sp>
        <p:nvSpPr>
          <p:cNvPr id="242" name="ePerformance Demonstration"/>
          <p:cNvSpPr txBox="1"/>
          <p:nvPr/>
        </p:nvSpPr>
        <p:spPr>
          <a:xfrm>
            <a:off x="1431743" y="352674"/>
            <a:ext cx="622250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err="1"/>
              <a:t>e</a:t>
            </a:r>
            <a:r>
              <a:rPr err="1"/>
              <a:t>Performance</a:t>
            </a:r>
            <a:r>
              <a:t>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28444" y="1784088"/>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5" name="Content Placeholder 4">
            <a:extLst>
              <a:ext uri="{FF2B5EF4-FFF2-40B4-BE49-F238E27FC236}">
                <a16:creationId xmlns:a16="http://schemas.microsoft.com/office/drawing/2014/main" id="{EE8D2746-44FE-4AEB-8638-4B47C52426AB}"/>
              </a:ext>
            </a:extLst>
          </p:cNvPr>
          <p:cNvGraphicFramePr>
            <a:graphicFrameLocks/>
          </p:cNvGraphicFramePr>
          <p:nvPr>
            <p:extLst>
              <p:ext uri="{D42A27DB-BD31-4B8C-83A1-F6EECF244321}">
                <p14:modId xmlns:p14="http://schemas.microsoft.com/office/powerpoint/2010/main" val="1285663147"/>
              </p:ext>
            </p:extLst>
          </p:nvPr>
        </p:nvGraphicFramePr>
        <p:xfrm>
          <a:off x="400074" y="1270380"/>
          <a:ext cx="8492208" cy="4287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FCE1027F-E372-40E0-95C1-70D26AD067C2}"/>
              </a:ext>
            </a:extLst>
          </p:cNvPr>
          <p:cNvPicPr>
            <a:picLocks noChangeAspect="1"/>
          </p:cNvPicPr>
          <p:nvPr/>
        </p:nvPicPr>
        <p:blipFill>
          <a:blip r:embed="rId10"/>
          <a:stretch>
            <a:fillRect/>
          </a:stretch>
        </p:blipFill>
        <p:spPr>
          <a:xfrm>
            <a:off x="2851079" y="2117267"/>
            <a:ext cx="6241550" cy="4342738"/>
          </a:xfrm>
          <a:prstGeom prst="rect">
            <a:avLst/>
          </a:prstGeom>
        </p:spPr>
      </p:pic>
      <p:pic>
        <p:nvPicPr>
          <p:cNvPr id="3" name="Audio 2">
            <a:hlinkClick r:id="" action="ppaction://media"/>
            <a:extLst>
              <a:ext uri="{FF2B5EF4-FFF2-40B4-BE49-F238E27FC236}">
                <a16:creationId xmlns:a16="http://schemas.microsoft.com/office/drawing/2014/main" id="{147302F0-B194-6942-881D-8529010C0C3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mc:AlternateContent xmlns:mc="http://schemas.openxmlformats.org/markup-compatibility/2006">
        <mc:Choice xmlns:p14="http://schemas.microsoft.com/office/powerpoint/2010/main" Requires="p14">
          <p:contentPart p14:bwMode="auto" r:id="rId12">
            <p14:nvContentPartPr>
              <p14:cNvPr id="9" name="Ink 8">
                <a:extLst>
                  <a:ext uri="{FF2B5EF4-FFF2-40B4-BE49-F238E27FC236}">
                    <a16:creationId xmlns:a16="http://schemas.microsoft.com/office/drawing/2014/main" id="{C17A18EB-050A-496F-A547-ABD1BC9B3411}"/>
                  </a:ext>
                </a:extLst>
              </p14:cNvPr>
              <p14:cNvContentPartPr/>
              <p14:nvPr/>
            </p14:nvContentPartPr>
            <p14:xfrm>
              <a:off x="10413361" y="4152708"/>
              <a:ext cx="9525" cy="9525"/>
            </p14:xfrm>
          </p:contentPart>
        </mc:Choice>
        <mc:Fallback>
          <p:pic>
            <p:nvPicPr>
              <p:cNvPr id="9" name="Ink 8">
                <a:extLst>
                  <a:ext uri="{FF2B5EF4-FFF2-40B4-BE49-F238E27FC236}">
                    <a16:creationId xmlns:a16="http://schemas.microsoft.com/office/drawing/2014/main" id="{C17A18EB-050A-496F-A547-ABD1BC9B3411}"/>
                  </a:ext>
                </a:extLst>
              </p:cNvPr>
              <p:cNvPicPr/>
              <p:nvPr/>
            </p:nvPicPr>
            <p:blipFill>
              <a:blip r:embed="rId13"/>
              <a:stretch>
                <a:fillRect/>
              </a:stretch>
            </p:blipFill>
            <p:spPr>
              <a:xfrm>
                <a:off x="9937111" y="3676458"/>
                <a:ext cx="952500" cy="952500"/>
              </a:xfrm>
              <a:prstGeom prst="rect">
                <a:avLst/>
              </a:prstGeom>
            </p:spPr>
          </p:pic>
        </mc:Fallback>
      </mc:AlternateContent>
      <p:sp>
        <p:nvSpPr>
          <p:cNvPr id="11" name="Rectangle 10">
            <a:extLst>
              <a:ext uri="{FF2B5EF4-FFF2-40B4-BE49-F238E27FC236}">
                <a16:creationId xmlns:a16="http://schemas.microsoft.com/office/drawing/2014/main" id="{BCA75B5C-5C68-2B45-85B6-9EFBBF658F76}"/>
              </a:ext>
            </a:extLst>
          </p:cNvPr>
          <p:cNvSpPr/>
          <p:nvPr/>
        </p:nvSpPr>
        <p:spPr>
          <a:xfrm>
            <a:off x="4720922" y="4272208"/>
            <a:ext cx="606690" cy="130051"/>
          </a:xfrm>
          <a:prstGeom prst="rect">
            <a:avLst/>
          </a:prstGeom>
          <a:solidFill>
            <a:srgbClr val="FFFFFF"/>
          </a:solidFill>
          <a:ln w="25400"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86107690"/>
      </p:ext>
    </p:extLst>
  </p:cSld>
  <p:clrMapOvr>
    <a:masterClrMapping/>
  </p:clrMapOvr>
  <p:transition spd="med" advTm="200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39</a:t>
            </a:fld>
            <a:endParaRPr/>
          </a:p>
        </p:txBody>
      </p:sp>
      <p:sp>
        <p:nvSpPr>
          <p:cNvPr id="242" name="ePerformance Demonstration"/>
          <p:cNvSpPr txBox="1"/>
          <p:nvPr/>
        </p:nvSpPr>
        <p:spPr>
          <a:xfrm>
            <a:off x="1431743" y="352674"/>
            <a:ext cx="622250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err="1"/>
              <a:t>e</a:t>
            </a:r>
            <a:r>
              <a:rPr err="1"/>
              <a:t>Performance</a:t>
            </a:r>
            <a:r>
              <a:t>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28444" y="1784088"/>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5" name="Content Placeholder 4">
            <a:extLst>
              <a:ext uri="{FF2B5EF4-FFF2-40B4-BE49-F238E27FC236}">
                <a16:creationId xmlns:a16="http://schemas.microsoft.com/office/drawing/2014/main" id="{EE8D2746-44FE-4AEB-8638-4B47C52426AB}"/>
              </a:ext>
            </a:extLst>
          </p:cNvPr>
          <p:cNvGraphicFramePr>
            <a:graphicFrameLocks/>
          </p:cNvGraphicFramePr>
          <p:nvPr/>
        </p:nvGraphicFramePr>
        <p:xfrm>
          <a:off x="400074" y="1270380"/>
          <a:ext cx="8492208" cy="4287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812FEDF5-EBD0-445D-8BC4-2F88A188FAC3}"/>
              </a:ext>
            </a:extLst>
          </p:cNvPr>
          <p:cNvPicPr>
            <a:picLocks noChangeAspect="1"/>
          </p:cNvPicPr>
          <p:nvPr/>
        </p:nvPicPr>
        <p:blipFill>
          <a:blip r:embed="rId10"/>
          <a:stretch>
            <a:fillRect/>
          </a:stretch>
        </p:blipFill>
        <p:spPr>
          <a:xfrm>
            <a:off x="2871626" y="2121612"/>
            <a:ext cx="6174768" cy="4266924"/>
          </a:xfrm>
          <a:prstGeom prst="rect">
            <a:avLst/>
          </a:prstGeom>
        </p:spPr>
      </p:pic>
      <p:pic>
        <p:nvPicPr>
          <p:cNvPr id="2" name="Audio 1">
            <a:hlinkClick r:id="" action="ppaction://media"/>
            <a:extLst>
              <a:ext uri="{FF2B5EF4-FFF2-40B4-BE49-F238E27FC236}">
                <a16:creationId xmlns:a16="http://schemas.microsoft.com/office/drawing/2014/main" id="{D4A3FFC4-F8A2-DF45-BD3A-09C5BDAEAAA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23958010"/>
      </p:ext>
    </p:extLst>
  </p:cSld>
  <p:clrMapOvr>
    <a:masterClrMapping/>
  </p:clrMapOvr>
  <p:transition spd="med" advTm="209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itle 1"/>
          <p:cNvSpPr txBox="1">
            <a:spLocks noGrp="1"/>
          </p:cNvSpPr>
          <p:nvPr>
            <p:ph type="title"/>
          </p:nvPr>
        </p:nvSpPr>
        <p:spPr>
          <a:xfrm>
            <a:off x="781690" y="213545"/>
            <a:ext cx="7543801" cy="1450758"/>
          </a:xfrm>
          <a:prstGeom prst="rect">
            <a:avLst/>
          </a:prstGeom>
        </p:spPr>
        <p:txBody>
          <a:bodyPr/>
          <a:lstStyle>
            <a:lvl1pPr>
              <a:defRPr sz="4000" spc="-100">
                <a:solidFill>
                  <a:srgbClr val="008000"/>
                </a:solidFill>
              </a:defRPr>
            </a:lvl1pPr>
          </a:lstStyle>
          <a:p>
            <a:r>
              <a:t>ePerformance @ FAMU </a:t>
            </a:r>
          </a:p>
        </p:txBody>
      </p:sp>
      <p:sp>
        <p:nvSpPr>
          <p:cNvPr id="193" name="Slide Number Placeholder 1"/>
          <p:cNvSpPr txBox="1">
            <a:spLocks noGrp="1"/>
          </p:cNvSpPr>
          <p:nvPr>
            <p:ph type="sldNum" sz="quarter" idx="2"/>
          </p:nvPr>
        </p:nvSpPr>
        <p:spPr>
          <a:xfrm>
            <a:off x="8238624" y="6526779"/>
            <a:ext cx="1707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pic>
        <p:nvPicPr>
          <p:cNvPr id="194" name="Picture 3" descr="Picture 3"/>
          <p:cNvPicPr>
            <a:picLocks noChangeAspect="1"/>
          </p:cNvPicPr>
          <p:nvPr/>
        </p:nvPicPr>
        <p:blipFill>
          <a:blip r:embed="rId5"/>
          <a:stretch>
            <a:fillRect/>
          </a:stretch>
        </p:blipFill>
        <p:spPr>
          <a:xfrm>
            <a:off x="387880" y="2610386"/>
            <a:ext cx="2062712" cy="1862016"/>
          </a:xfrm>
          <a:prstGeom prst="rect">
            <a:avLst/>
          </a:prstGeom>
          <a:ln w="12700">
            <a:miter lim="400000"/>
          </a:ln>
        </p:spPr>
      </p:pic>
      <p:pic>
        <p:nvPicPr>
          <p:cNvPr id="195" name="Picture 4" descr="Picture 4"/>
          <p:cNvPicPr>
            <a:picLocks noChangeAspect="1"/>
          </p:cNvPicPr>
          <p:nvPr/>
        </p:nvPicPr>
        <p:blipFill>
          <a:blip r:embed="rId6"/>
          <a:stretch>
            <a:fillRect/>
          </a:stretch>
        </p:blipFill>
        <p:spPr>
          <a:xfrm>
            <a:off x="2762979" y="2746056"/>
            <a:ext cx="3205800" cy="1777366"/>
          </a:xfrm>
          <a:prstGeom prst="rect">
            <a:avLst/>
          </a:prstGeom>
          <a:ln w="12700">
            <a:miter lim="400000"/>
          </a:ln>
        </p:spPr>
      </p:pic>
      <p:pic>
        <p:nvPicPr>
          <p:cNvPr id="196" name="Picture 5" descr="Picture 5"/>
          <p:cNvPicPr>
            <a:picLocks noChangeAspect="1"/>
          </p:cNvPicPr>
          <p:nvPr/>
        </p:nvPicPr>
        <p:blipFill rotWithShape="1">
          <a:blip r:embed="rId7"/>
          <a:srcRect b="51618"/>
          <a:stretch/>
        </p:blipFill>
        <p:spPr>
          <a:xfrm>
            <a:off x="6292051" y="3222850"/>
            <a:ext cx="2628901" cy="815684"/>
          </a:xfrm>
          <a:prstGeom prst="rect">
            <a:avLst/>
          </a:prstGeom>
          <a:ln w="12700">
            <a:miter lim="400000"/>
          </a:ln>
        </p:spPr>
      </p:pic>
      <p:pic>
        <p:nvPicPr>
          <p:cNvPr id="2" name="Audio 1">
            <a:hlinkClick r:id="" action="ppaction://media"/>
            <a:extLst>
              <a:ext uri="{FF2B5EF4-FFF2-40B4-BE49-F238E27FC236}">
                <a16:creationId xmlns:a16="http://schemas.microsoft.com/office/drawing/2014/main" id="{3CB6D294-1EDF-B440-AAD3-12898450AA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spd="med" advTm="110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40</a:t>
            </a:fld>
            <a:endParaRPr/>
          </a:p>
        </p:txBody>
      </p:sp>
      <p:sp>
        <p:nvSpPr>
          <p:cNvPr id="242" name="ePerformance Demonstration"/>
          <p:cNvSpPr txBox="1"/>
          <p:nvPr/>
        </p:nvSpPr>
        <p:spPr>
          <a:xfrm>
            <a:off x="1431743" y="352674"/>
            <a:ext cx="622250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err="1"/>
              <a:t>e</a:t>
            </a:r>
            <a:r>
              <a:rPr err="1"/>
              <a:t>Performance</a:t>
            </a:r>
            <a:r>
              <a:t>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28444" y="1784088"/>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5" name="Content Placeholder 4">
            <a:extLst>
              <a:ext uri="{FF2B5EF4-FFF2-40B4-BE49-F238E27FC236}">
                <a16:creationId xmlns:a16="http://schemas.microsoft.com/office/drawing/2014/main" id="{EE8D2746-44FE-4AEB-8638-4B47C52426AB}"/>
              </a:ext>
            </a:extLst>
          </p:cNvPr>
          <p:cNvGraphicFramePr>
            <a:graphicFrameLocks/>
          </p:cNvGraphicFramePr>
          <p:nvPr>
            <p:extLst>
              <p:ext uri="{D42A27DB-BD31-4B8C-83A1-F6EECF244321}">
                <p14:modId xmlns:p14="http://schemas.microsoft.com/office/powerpoint/2010/main" val="172583120"/>
              </p:ext>
            </p:extLst>
          </p:nvPr>
        </p:nvGraphicFramePr>
        <p:xfrm>
          <a:off x="400074" y="1270380"/>
          <a:ext cx="8492208" cy="4287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872B1726-EDD6-4584-B5F1-1B572431113C}"/>
              </a:ext>
            </a:extLst>
          </p:cNvPr>
          <p:cNvPicPr>
            <a:picLocks noChangeAspect="1"/>
          </p:cNvPicPr>
          <p:nvPr/>
        </p:nvPicPr>
        <p:blipFill>
          <a:blip r:embed="rId10"/>
          <a:stretch>
            <a:fillRect/>
          </a:stretch>
        </p:blipFill>
        <p:spPr>
          <a:xfrm>
            <a:off x="2684751" y="2121613"/>
            <a:ext cx="6276037" cy="4235642"/>
          </a:xfrm>
          <a:prstGeom prst="rect">
            <a:avLst/>
          </a:prstGeom>
        </p:spPr>
      </p:pic>
      <p:pic>
        <p:nvPicPr>
          <p:cNvPr id="2" name="Audio 1">
            <a:hlinkClick r:id="" action="ppaction://media"/>
            <a:extLst>
              <a:ext uri="{FF2B5EF4-FFF2-40B4-BE49-F238E27FC236}">
                <a16:creationId xmlns:a16="http://schemas.microsoft.com/office/drawing/2014/main" id="{917F3777-0A0B-4245-80D3-2EED55C0EAA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
        <p:nvSpPr>
          <p:cNvPr id="11" name="Rectangle 10">
            <a:extLst>
              <a:ext uri="{FF2B5EF4-FFF2-40B4-BE49-F238E27FC236}">
                <a16:creationId xmlns:a16="http://schemas.microsoft.com/office/drawing/2014/main" id="{0387F99B-DBFB-3B47-8922-D25BDFB272E8}"/>
              </a:ext>
            </a:extLst>
          </p:cNvPr>
          <p:cNvSpPr/>
          <p:nvPr/>
        </p:nvSpPr>
        <p:spPr>
          <a:xfrm>
            <a:off x="4600462" y="4286446"/>
            <a:ext cx="568362" cy="93914"/>
          </a:xfrm>
          <a:prstGeom prst="rect">
            <a:avLst/>
          </a:prstGeom>
          <a:solidFill>
            <a:srgbClr val="FFFFFF"/>
          </a:solidFill>
          <a:ln w="25400" cap="flat">
            <a:noFill/>
            <a:prstDash val="solid"/>
            <a:round/>
          </a:ln>
          <a:effectLst>
            <a:outerShdw blurRad="38100" dist="25400" dir="2700000" rotWithShape="0">
              <a:srgbClr val="000000">
                <a:alpha val="6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74143065"/>
      </p:ext>
    </p:extLst>
  </p:cSld>
  <p:clrMapOvr>
    <a:masterClrMapping/>
  </p:clrMapOvr>
  <p:transition spd="med" advTm="141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41</a:t>
            </a:fld>
            <a:endParaRPr/>
          </a:p>
        </p:txBody>
      </p:sp>
      <p:sp>
        <p:nvSpPr>
          <p:cNvPr id="242" name="ePerformance Demonstration"/>
          <p:cNvSpPr txBox="1"/>
          <p:nvPr/>
        </p:nvSpPr>
        <p:spPr>
          <a:xfrm>
            <a:off x="1431743" y="352674"/>
            <a:ext cx="6222504"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700">
                <a:solidFill>
                  <a:srgbClr val="008F00"/>
                </a:solidFill>
              </a:defRPr>
            </a:lvl1pPr>
          </a:lstStyle>
          <a:p>
            <a:pPr algn="ctr"/>
            <a:r>
              <a:rPr lang="en-US" err="1"/>
              <a:t>e</a:t>
            </a:r>
            <a:r>
              <a:rPr err="1"/>
              <a:t>Performance</a:t>
            </a:r>
            <a:r>
              <a:t> </a:t>
            </a:r>
            <a:r>
              <a:rPr lang="en-US"/>
              <a:t>Process Steps</a:t>
            </a:r>
            <a:endParaRPr/>
          </a:p>
        </p:txBody>
      </p:sp>
      <p:sp>
        <p:nvSpPr>
          <p:cNvPr id="19" name="Compliance/Organizational Commitment…">
            <a:extLst>
              <a:ext uri="{FF2B5EF4-FFF2-40B4-BE49-F238E27FC236}">
                <a16:creationId xmlns:a16="http://schemas.microsoft.com/office/drawing/2014/main" id="{927C62E7-099D-43AB-9867-063C234D140C}"/>
              </a:ext>
            </a:extLst>
          </p:cNvPr>
          <p:cNvSpPr txBox="1">
            <a:spLocks noGrp="1"/>
          </p:cNvSpPr>
          <p:nvPr>
            <p:ph type="body" idx="1"/>
          </p:nvPr>
        </p:nvSpPr>
        <p:spPr>
          <a:xfrm>
            <a:off x="1028444" y="1784088"/>
            <a:ext cx="6322718" cy="337524"/>
          </a:xfrm>
          <a:prstGeom prst="rect">
            <a:avLst/>
          </a:prstGeom>
        </p:spPr>
        <p:txBody>
          <a:bodyPr>
            <a:normAutofit fontScale="92500" lnSpcReduction="20000"/>
          </a:bodyPr>
          <a:lstStyle/>
          <a:p>
            <a:pPr marL="312930" lvl="1" indent="0" defTabSz="457200">
              <a:lnSpc>
                <a:spcPct val="100000"/>
              </a:lnSpc>
              <a:spcBef>
                <a:spcPts val="0"/>
              </a:spcBef>
              <a:buClrTx/>
              <a:buNone/>
              <a:defRPr sz="2266">
                <a:solidFill>
                  <a:srgbClr val="000000"/>
                </a:solidFill>
              </a:defRPr>
            </a:pPr>
            <a:endParaRPr sz="2800">
              <a:solidFill>
                <a:schemeClr val="bg2">
                  <a:lumMod val="40000"/>
                  <a:lumOff val="60000"/>
                </a:schemeClr>
              </a:solidFill>
            </a:endParaRPr>
          </a:p>
        </p:txBody>
      </p:sp>
      <p:graphicFrame>
        <p:nvGraphicFramePr>
          <p:cNvPr id="25" name="Content Placeholder 4">
            <a:extLst>
              <a:ext uri="{FF2B5EF4-FFF2-40B4-BE49-F238E27FC236}">
                <a16:creationId xmlns:a16="http://schemas.microsoft.com/office/drawing/2014/main" id="{EE8D2746-44FE-4AEB-8638-4B47C52426AB}"/>
              </a:ext>
            </a:extLst>
          </p:cNvPr>
          <p:cNvGraphicFramePr>
            <a:graphicFrameLocks/>
          </p:cNvGraphicFramePr>
          <p:nvPr>
            <p:extLst>
              <p:ext uri="{D42A27DB-BD31-4B8C-83A1-F6EECF244321}">
                <p14:modId xmlns:p14="http://schemas.microsoft.com/office/powerpoint/2010/main" val="768748562"/>
              </p:ext>
            </p:extLst>
          </p:nvPr>
        </p:nvGraphicFramePr>
        <p:xfrm>
          <a:off x="400074" y="1270380"/>
          <a:ext cx="8492208" cy="4287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6509EA2C-29A0-41E8-B4EA-20BD94E0B02E}"/>
              </a:ext>
            </a:extLst>
          </p:cNvPr>
          <p:cNvPicPr>
            <a:picLocks noChangeAspect="1"/>
          </p:cNvPicPr>
          <p:nvPr/>
        </p:nvPicPr>
        <p:blipFill>
          <a:blip r:embed="rId10"/>
          <a:stretch>
            <a:fillRect/>
          </a:stretch>
        </p:blipFill>
        <p:spPr>
          <a:xfrm>
            <a:off x="289162" y="3670097"/>
            <a:ext cx="8603120" cy="2673730"/>
          </a:xfrm>
          <a:prstGeom prst="rect">
            <a:avLst/>
          </a:prstGeom>
        </p:spPr>
      </p:pic>
      <p:pic>
        <p:nvPicPr>
          <p:cNvPr id="3" name="Audio 2">
            <a:hlinkClick r:id="" action="ppaction://media"/>
            <a:extLst>
              <a:ext uri="{FF2B5EF4-FFF2-40B4-BE49-F238E27FC236}">
                <a16:creationId xmlns:a16="http://schemas.microsoft.com/office/drawing/2014/main" id="{60A16924-1438-274D-A84A-5E3E00A4742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40023863"/>
      </p:ext>
    </p:extLst>
  </p:cSld>
  <p:clrMapOvr>
    <a:masterClrMapping/>
  </p:clrMapOvr>
  <p:transition spd="med" advTm="190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Universal Behavioral Expectations"/>
          <p:cNvSpPr txBox="1">
            <a:spLocks noGrp="1"/>
          </p:cNvSpPr>
          <p:nvPr>
            <p:ph type="title"/>
          </p:nvPr>
        </p:nvSpPr>
        <p:spPr>
          <a:xfrm>
            <a:off x="46234" y="0"/>
            <a:ext cx="8928242" cy="1591923"/>
          </a:xfrm>
          <a:prstGeom prst="rect">
            <a:avLst/>
          </a:prstGeom>
        </p:spPr>
        <p:txBody>
          <a:bodyPr>
            <a:normAutofit/>
          </a:bodyPr>
          <a:lstStyle>
            <a:lvl1pPr>
              <a:defRPr>
                <a:solidFill>
                  <a:srgbClr val="008F00"/>
                </a:solidFill>
              </a:defRPr>
            </a:lvl1pPr>
          </a:lstStyle>
          <a:p>
            <a:pPr algn="ctr"/>
            <a:r>
              <a:rPr lang="en-US" err="1"/>
              <a:t>ePerformance</a:t>
            </a:r>
            <a:r>
              <a:rPr lang="en-US"/>
              <a:t> – Historical Documents</a:t>
            </a:r>
            <a:endParaRPr/>
          </a:p>
        </p:txBody>
      </p:sp>
      <p:sp>
        <p:nvSpPr>
          <p:cNvPr id="232" name="Compliance/Organizational Commitment…"/>
          <p:cNvSpPr txBox="1">
            <a:spLocks noGrp="1"/>
          </p:cNvSpPr>
          <p:nvPr>
            <p:ph type="body" idx="1"/>
          </p:nvPr>
        </p:nvSpPr>
        <p:spPr>
          <a:xfrm>
            <a:off x="331639" y="1839507"/>
            <a:ext cx="8481286" cy="4334584"/>
          </a:xfrm>
          <a:prstGeom prst="rect">
            <a:avLst/>
          </a:prstGeom>
        </p:spPr>
        <p:txBody>
          <a:bodyPr lIns="0" tIns="0" rIns="0" bIns="0" anchor="t">
            <a:normAutofit/>
          </a:bodyPr>
          <a:lstStyle/>
          <a:p>
            <a:pPr marL="146685" indent="-146685" defTabSz="457200">
              <a:lnSpc>
                <a:spcPct val="100000"/>
              </a:lnSpc>
              <a:spcBef>
                <a:spcPts val="0"/>
              </a:spcBef>
              <a:buClrTx/>
              <a:buFontTx/>
              <a:buChar char="•"/>
              <a:defRPr sz="2266">
                <a:solidFill>
                  <a:srgbClr val="000000"/>
                </a:solidFill>
              </a:defRPr>
            </a:pPr>
            <a:r>
              <a:rPr lang="en-US" sz="2800"/>
              <a:t>Managers can review closed evaluations from Manager Self Service – Team Performance - Historical Documents</a:t>
            </a:r>
            <a:endParaRPr lang="en-US"/>
          </a:p>
        </p:txBody>
      </p:sp>
      <p:sp>
        <p:nvSpPr>
          <p:cNvPr id="23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42</a:t>
            </a:fld>
            <a:endParaRPr/>
          </a:p>
        </p:txBody>
      </p:sp>
      <p:pic>
        <p:nvPicPr>
          <p:cNvPr id="2" name="Picture 1">
            <a:extLst>
              <a:ext uri="{FF2B5EF4-FFF2-40B4-BE49-F238E27FC236}">
                <a16:creationId xmlns:a16="http://schemas.microsoft.com/office/drawing/2014/main" id="{1C6C0B88-7C53-4927-9362-7961F50BDF3D}"/>
              </a:ext>
            </a:extLst>
          </p:cNvPr>
          <p:cNvPicPr>
            <a:picLocks noChangeAspect="1"/>
          </p:cNvPicPr>
          <p:nvPr/>
        </p:nvPicPr>
        <p:blipFill>
          <a:blip r:embed="rId5"/>
          <a:stretch>
            <a:fillRect/>
          </a:stretch>
        </p:blipFill>
        <p:spPr>
          <a:xfrm>
            <a:off x="140148" y="3000054"/>
            <a:ext cx="8920333" cy="2439638"/>
          </a:xfrm>
          <a:prstGeom prst="rect">
            <a:avLst/>
          </a:prstGeom>
        </p:spPr>
      </p:pic>
      <p:pic>
        <p:nvPicPr>
          <p:cNvPr id="3" name="Audio 2">
            <a:hlinkClick r:id="" action="ppaction://media"/>
            <a:extLst>
              <a:ext uri="{FF2B5EF4-FFF2-40B4-BE49-F238E27FC236}">
                <a16:creationId xmlns:a16="http://schemas.microsoft.com/office/drawing/2014/main" id="{AB2EB5A5-4B16-564F-AB5B-FAEBD36C09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36537557"/>
      </p:ext>
    </p:extLst>
  </p:cSld>
  <p:clrMapOvr>
    <a:masterClrMapping/>
  </p:clrMapOvr>
  <p:transition spd="med" advTm="15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Universal Behavioral Expectations"/>
          <p:cNvSpPr txBox="1">
            <a:spLocks noGrp="1"/>
          </p:cNvSpPr>
          <p:nvPr>
            <p:ph type="title"/>
          </p:nvPr>
        </p:nvSpPr>
        <p:spPr>
          <a:xfrm>
            <a:off x="46234" y="0"/>
            <a:ext cx="8928242" cy="1591923"/>
          </a:xfrm>
          <a:prstGeom prst="rect">
            <a:avLst/>
          </a:prstGeom>
        </p:spPr>
        <p:txBody>
          <a:bodyPr>
            <a:normAutofit/>
          </a:bodyPr>
          <a:lstStyle>
            <a:lvl1pPr>
              <a:defRPr>
                <a:solidFill>
                  <a:srgbClr val="008F00"/>
                </a:solidFill>
              </a:defRPr>
            </a:lvl1pPr>
          </a:lstStyle>
          <a:p>
            <a:pPr algn="ctr"/>
            <a:r>
              <a:rPr lang="en-US" err="1"/>
              <a:t>ePerformance</a:t>
            </a:r>
            <a:r>
              <a:rPr lang="en-US"/>
              <a:t> – Historical Documents</a:t>
            </a:r>
            <a:endParaRPr/>
          </a:p>
        </p:txBody>
      </p:sp>
      <p:sp>
        <p:nvSpPr>
          <p:cNvPr id="232" name="Compliance/Organizational Commitment…"/>
          <p:cNvSpPr txBox="1">
            <a:spLocks noGrp="1"/>
          </p:cNvSpPr>
          <p:nvPr>
            <p:ph type="body" idx="1"/>
          </p:nvPr>
        </p:nvSpPr>
        <p:spPr>
          <a:xfrm>
            <a:off x="331639" y="1839507"/>
            <a:ext cx="8481286" cy="4334584"/>
          </a:xfrm>
          <a:prstGeom prst="rect">
            <a:avLst/>
          </a:prstGeom>
        </p:spPr>
        <p:txBody>
          <a:bodyPr lIns="0" tIns="0" rIns="0" bIns="0" anchor="t">
            <a:normAutofit/>
          </a:bodyPr>
          <a:lstStyle/>
          <a:p>
            <a:pPr marL="146685" indent="-146685" defTabSz="457200">
              <a:lnSpc>
                <a:spcPct val="100000"/>
              </a:lnSpc>
              <a:spcBef>
                <a:spcPts val="0"/>
              </a:spcBef>
              <a:buClrTx/>
              <a:buFontTx/>
              <a:buChar char="•"/>
              <a:defRPr sz="2266">
                <a:solidFill>
                  <a:srgbClr val="000000"/>
                </a:solidFill>
              </a:defRPr>
            </a:pPr>
            <a:r>
              <a:rPr lang="en-US" sz="2800"/>
              <a:t>Employees can review closed evaluations from Employee Self Service – Performance - My Historical Documents</a:t>
            </a:r>
            <a:endParaRPr lang="en-US"/>
          </a:p>
        </p:txBody>
      </p:sp>
      <p:sp>
        <p:nvSpPr>
          <p:cNvPr id="23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43</a:t>
            </a:fld>
            <a:endParaRPr/>
          </a:p>
        </p:txBody>
      </p:sp>
      <p:pic>
        <p:nvPicPr>
          <p:cNvPr id="4" name="Picture 3">
            <a:extLst>
              <a:ext uri="{FF2B5EF4-FFF2-40B4-BE49-F238E27FC236}">
                <a16:creationId xmlns:a16="http://schemas.microsoft.com/office/drawing/2014/main" id="{6815EA72-0E59-4B8A-A502-A29DA38662D5}"/>
              </a:ext>
            </a:extLst>
          </p:cNvPr>
          <p:cNvPicPr>
            <a:picLocks noChangeAspect="1"/>
          </p:cNvPicPr>
          <p:nvPr/>
        </p:nvPicPr>
        <p:blipFill>
          <a:blip r:embed="rId5"/>
          <a:stretch>
            <a:fillRect/>
          </a:stretch>
        </p:blipFill>
        <p:spPr>
          <a:xfrm>
            <a:off x="169523" y="2943546"/>
            <a:ext cx="8887325" cy="2399015"/>
          </a:xfrm>
          <a:prstGeom prst="rect">
            <a:avLst/>
          </a:prstGeom>
        </p:spPr>
      </p:pic>
      <p:pic>
        <p:nvPicPr>
          <p:cNvPr id="2" name="Audio 1">
            <a:hlinkClick r:id="" action="ppaction://media"/>
            <a:extLst>
              <a:ext uri="{FF2B5EF4-FFF2-40B4-BE49-F238E27FC236}">
                <a16:creationId xmlns:a16="http://schemas.microsoft.com/office/drawing/2014/main" id="{BF8D4AE8-4AF5-4844-A8C1-74565E578D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34562525"/>
      </p:ext>
    </p:extLst>
  </p:cSld>
  <p:clrMapOvr>
    <a:masterClrMapping/>
  </p:clrMapOvr>
  <p:transition spd="med" advTm="148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Universal Behavioral Expectations"/>
          <p:cNvSpPr txBox="1">
            <a:spLocks noGrp="1"/>
          </p:cNvSpPr>
          <p:nvPr>
            <p:ph type="title"/>
          </p:nvPr>
        </p:nvSpPr>
        <p:spPr>
          <a:xfrm>
            <a:off x="46234" y="0"/>
            <a:ext cx="8928242" cy="1591923"/>
          </a:xfrm>
          <a:prstGeom prst="rect">
            <a:avLst/>
          </a:prstGeom>
        </p:spPr>
        <p:txBody>
          <a:bodyPr>
            <a:normAutofit/>
          </a:bodyPr>
          <a:lstStyle>
            <a:lvl1pPr>
              <a:defRPr>
                <a:solidFill>
                  <a:srgbClr val="008F00"/>
                </a:solidFill>
              </a:defRPr>
            </a:lvl1pPr>
          </a:lstStyle>
          <a:p>
            <a:pPr algn="ctr"/>
            <a:r>
              <a:rPr lang="en-US"/>
              <a:t>Resources</a:t>
            </a:r>
            <a:endParaRPr/>
          </a:p>
        </p:txBody>
      </p:sp>
      <p:sp>
        <p:nvSpPr>
          <p:cNvPr id="232" name="Compliance/Organizational Commitment…"/>
          <p:cNvSpPr txBox="1">
            <a:spLocks noGrp="1"/>
          </p:cNvSpPr>
          <p:nvPr>
            <p:ph type="body" idx="1"/>
          </p:nvPr>
        </p:nvSpPr>
        <p:spPr>
          <a:xfrm>
            <a:off x="331639" y="1839507"/>
            <a:ext cx="8481286" cy="4334584"/>
          </a:xfrm>
          <a:prstGeom prst="rect">
            <a:avLst/>
          </a:prstGeom>
        </p:spPr>
        <p:txBody>
          <a:bodyPr lIns="0" tIns="0" rIns="0" bIns="0" anchor="t">
            <a:normAutofit/>
          </a:bodyPr>
          <a:lstStyle/>
          <a:p>
            <a:pPr marL="146685" indent="-146685" defTabSz="457200">
              <a:lnSpc>
                <a:spcPct val="100000"/>
              </a:lnSpc>
              <a:spcBef>
                <a:spcPts val="0"/>
              </a:spcBef>
              <a:buClrTx/>
              <a:buFontTx/>
              <a:buChar char="•"/>
              <a:defRPr sz="2266">
                <a:solidFill>
                  <a:srgbClr val="000000"/>
                </a:solidFill>
              </a:defRPr>
            </a:pPr>
            <a:r>
              <a:rPr lang="en-US" sz="2800" u="sng" err="1"/>
              <a:t>ePerformance</a:t>
            </a:r>
            <a:r>
              <a:rPr lang="en-US" sz="2800" u="sng"/>
              <a:t> Guide 101</a:t>
            </a:r>
          </a:p>
          <a:p>
            <a:pPr marL="883920" lvl="3" indent="-260985" defTabSz="457200">
              <a:lnSpc>
                <a:spcPct val="100000"/>
              </a:lnSpc>
              <a:spcBef>
                <a:spcPts val="0"/>
              </a:spcBef>
              <a:buClrTx/>
              <a:buFontTx/>
              <a:buChar char="•"/>
              <a:defRPr sz="2266">
                <a:solidFill>
                  <a:srgbClr val="000000"/>
                </a:solidFill>
              </a:defRPr>
            </a:pPr>
            <a:r>
              <a:rPr lang="en-US" sz="2800"/>
              <a:t>Overview of </a:t>
            </a:r>
            <a:r>
              <a:rPr lang="en-US" sz="2800" err="1"/>
              <a:t>ePerformance</a:t>
            </a:r>
            <a:r>
              <a:rPr lang="en-US" sz="2800"/>
              <a:t> Process</a:t>
            </a:r>
            <a:endParaRPr lang="en-US" sz="2800" u="sng"/>
          </a:p>
          <a:p>
            <a:pPr marL="883920" lvl="3" indent="-260985" defTabSz="457200">
              <a:lnSpc>
                <a:spcPct val="100000"/>
              </a:lnSpc>
              <a:spcBef>
                <a:spcPts val="0"/>
              </a:spcBef>
              <a:buClrTx/>
              <a:buFontTx/>
              <a:buChar char="•"/>
              <a:defRPr sz="2266">
                <a:solidFill>
                  <a:srgbClr val="000000"/>
                </a:solidFill>
              </a:defRPr>
            </a:pPr>
            <a:r>
              <a:rPr lang="en-US" sz="2800"/>
              <a:t>Summary of Changes</a:t>
            </a:r>
          </a:p>
          <a:p>
            <a:pPr marL="883920" lvl="3" indent="-260985" defTabSz="457200">
              <a:lnSpc>
                <a:spcPct val="100000"/>
              </a:lnSpc>
              <a:spcBef>
                <a:spcPts val="0"/>
              </a:spcBef>
              <a:buClrTx/>
              <a:buFontTx/>
              <a:buChar char="•"/>
              <a:defRPr sz="2266">
                <a:solidFill>
                  <a:srgbClr val="000000"/>
                </a:solidFill>
              </a:defRPr>
            </a:pPr>
            <a:r>
              <a:rPr lang="en-US" sz="2800"/>
              <a:t>Step-by-Step Training Guide</a:t>
            </a:r>
          </a:p>
          <a:p>
            <a:pPr marL="883920" lvl="3" indent="-260985" defTabSz="457200">
              <a:lnSpc>
                <a:spcPct val="100000"/>
              </a:lnSpc>
              <a:spcBef>
                <a:spcPts val="0"/>
              </a:spcBef>
              <a:buClrTx/>
              <a:buFontTx/>
              <a:buChar char="•"/>
              <a:defRPr sz="2266">
                <a:solidFill>
                  <a:srgbClr val="000000"/>
                </a:solidFill>
              </a:defRPr>
            </a:pPr>
            <a:r>
              <a:rPr lang="en-US" sz="2800"/>
              <a:t>Frequently asked Questions (FAQs)</a:t>
            </a:r>
          </a:p>
          <a:p>
            <a:pPr marL="883920" lvl="3" indent="-260985" defTabSz="457200">
              <a:lnSpc>
                <a:spcPct val="100000"/>
              </a:lnSpc>
              <a:spcBef>
                <a:spcPts val="0"/>
              </a:spcBef>
              <a:buClrTx/>
              <a:buFontTx/>
              <a:buChar char="•"/>
              <a:defRPr sz="2266">
                <a:solidFill>
                  <a:srgbClr val="000000"/>
                </a:solidFill>
              </a:defRPr>
            </a:pPr>
            <a:r>
              <a:rPr lang="en-US" sz="2800"/>
              <a:t>Links to Other Resources</a:t>
            </a:r>
          </a:p>
          <a:p>
            <a:pPr lvl="5">
              <a:spcBef>
                <a:spcPts val="0"/>
              </a:spcBef>
              <a:buFontTx/>
              <a:buChar char="•"/>
              <a:defRPr sz="2266">
                <a:solidFill>
                  <a:srgbClr val="000000"/>
                </a:solidFill>
              </a:defRPr>
            </a:pPr>
            <a:r>
              <a:rPr lang="en-US" sz="2800"/>
              <a:t>HR Website</a:t>
            </a:r>
          </a:p>
          <a:p>
            <a:pPr lvl="5">
              <a:spcBef>
                <a:spcPts val="0"/>
              </a:spcBef>
              <a:buFontTx/>
              <a:buChar char="•"/>
              <a:defRPr sz="2266">
                <a:solidFill>
                  <a:srgbClr val="000000"/>
                </a:solidFill>
              </a:defRPr>
            </a:pPr>
            <a:r>
              <a:rPr lang="en-US" sz="2800"/>
              <a:t>HR Contacts</a:t>
            </a:r>
          </a:p>
          <a:p>
            <a:pPr marL="622935" lvl="3" indent="0" defTabSz="457200">
              <a:lnSpc>
                <a:spcPct val="100000"/>
              </a:lnSpc>
              <a:spcBef>
                <a:spcPts val="0"/>
              </a:spcBef>
              <a:buClrTx/>
              <a:buNone/>
              <a:defRPr sz="2266">
                <a:solidFill>
                  <a:srgbClr val="000000"/>
                </a:solidFill>
              </a:defRPr>
            </a:pPr>
            <a:endParaRPr lang="en-US" sz="2800"/>
          </a:p>
          <a:p>
            <a:pPr marL="883920" lvl="3" indent="-260985" defTabSz="457200">
              <a:lnSpc>
                <a:spcPct val="100000"/>
              </a:lnSpc>
              <a:spcBef>
                <a:spcPts val="0"/>
              </a:spcBef>
              <a:buClrTx/>
              <a:buFontTx/>
              <a:buChar char="•"/>
              <a:defRPr sz="2266">
                <a:solidFill>
                  <a:srgbClr val="000000"/>
                </a:solidFill>
              </a:defRPr>
            </a:pPr>
            <a:endParaRPr lang="en-US" sz="2800"/>
          </a:p>
          <a:p>
            <a:pPr marL="622935" lvl="3" indent="0" defTabSz="457200">
              <a:lnSpc>
                <a:spcPct val="100000"/>
              </a:lnSpc>
              <a:spcBef>
                <a:spcPts val="0"/>
              </a:spcBef>
              <a:buClrTx/>
              <a:buNone/>
              <a:defRPr sz="2266">
                <a:solidFill>
                  <a:srgbClr val="000000"/>
                </a:solidFill>
              </a:defRPr>
            </a:pPr>
            <a:endParaRPr lang="en-US" sz="2800"/>
          </a:p>
          <a:p>
            <a:pPr marL="90805" indent="-90805" defTabSz="457200">
              <a:buClrTx/>
              <a:defRPr sz="2266">
                <a:solidFill>
                  <a:srgbClr val="000000"/>
                </a:solidFill>
              </a:defRPr>
            </a:pPr>
            <a:endParaRPr lang="en-US" sz="2800" b="1" cap="all"/>
          </a:p>
        </p:txBody>
      </p:sp>
      <p:sp>
        <p:nvSpPr>
          <p:cNvPr id="233" name="Slide Number"/>
          <p:cNvSpPr txBox="1">
            <a:spLocks noGrp="1"/>
          </p:cNvSpPr>
          <p:nvPr>
            <p:ph type="sldNum" sz="quarter" idx="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dirty="0"/>
              <a:t>44</a:t>
            </a:fld>
            <a:endParaRPr/>
          </a:p>
        </p:txBody>
      </p:sp>
      <p:pic>
        <p:nvPicPr>
          <p:cNvPr id="6" name="Audio 3">
            <a:hlinkClick r:id="" action="ppaction://media"/>
            <a:extLst>
              <a:ext uri="{FF2B5EF4-FFF2-40B4-BE49-F238E27FC236}">
                <a16:creationId xmlns:a16="http://schemas.microsoft.com/office/drawing/2014/main" id="{8F4201E1-719B-D541-A6EE-3D32A56533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7069" y="5902324"/>
            <a:ext cx="812800" cy="812800"/>
          </a:xfrm>
          <a:prstGeom prst="rect">
            <a:avLst/>
          </a:prstGeom>
        </p:spPr>
      </p:pic>
    </p:spTree>
    <p:extLst>
      <p:ext uri="{BB962C8B-B14F-4D97-AF65-F5344CB8AC3E}">
        <p14:creationId xmlns:p14="http://schemas.microsoft.com/office/powerpoint/2010/main" val="4067071838"/>
      </p:ext>
    </p:extLst>
  </p:cSld>
  <p:clrMapOvr>
    <a:masterClrMapping/>
  </p:clrMapOvr>
  <p:transition spd="med" advTm="146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45</a:t>
            </a:fld>
            <a:endParaRPr/>
          </a:p>
        </p:txBody>
      </p:sp>
      <p:pic>
        <p:nvPicPr>
          <p:cNvPr id="579" name="Unknown.png" descr="Unknown.png"/>
          <p:cNvPicPr>
            <a:picLocks noChangeAspect="1"/>
          </p:cNvPicPr>
          <p:nvPr/>
        </p:nvPicPr>
        <p:blipFill>
          <a:blip r:embed="rId5"/>
          <a:stretch>
            <a:fillRect/>
          </a:stretch>
        </p:blipFill>
        <p:spPr>
          <a:xfrm>
            <a:off x="1935425" y="450433"/>
            <a:ext cx="5733460" cy="5284856"/>
          </a:xfrm>
          <a:prstGeom prst="rect">
            <a:avLst/>
          </a:prstGeom>
          <a:ln w="12700">
            <a:miter lim="400000"/>
          </a:ln>
        </p:spPr>
      </p:pic>
      <p:pic>
        <p:nvPicPr>
          <p:cNvPr id="2" name="Audio 1">
            <a:hlinkClick r:id="" action="ppaction://media"/>
            <a:extLst>
              <a:ext uri="{FF2B5EF4-FFF2-40B4-BE49-F238E27FC236}">
                <a16:creationId xmlns:a16="http://schemas.microsoft.com/office/drawing/2014/main" id="{3134B226-7857-9541-AC49-D68A4C16A0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
        <p:nvSpPr>
          <p:cNvPr id="3" name="TextBox 2"/>
          <p:cNvSpPr txBox="1"/>
          <p:nvPr/>
        </p:nvSpPr>
        <p:spPr>
          <a:xfrm>
            <a:off x="771331" y="4904296"/>
            <a:ext cx="5013649"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a:t>To send a question, email </a:t>
            </a:r>
            <a:r>
              <a:rPr lang="en-US" sz="2400" b="1"/>
              <a:t>eperformance@famu.edu</a:t>
            </a:r>
            <a:endParaRPr kumimoji="0" lang="en-US" sz="2400" b="1" i="0" u="none" strike="noStrike" cap="none" spc="0" normalizeH="0" baseline="0">
              <a:ln>
                <a:noFill/>
              </a:ln>
              <a:solidFill>
                <a:srgbClr val="000000"/>
              </a:solidFill>
              <a:effectLst/>
              <a:uFillTx/>
              <a:sym typeface="Calibri"/>
            </a:endParaRPr>
          </a:p>
        </p:txBody>
      </p:sp>
    </p:spTree>
  </p:cSld>
  <p:clrMapOvr>
    <a:masterClrMapping/>
  </p:clrMapOvr>
  <p:transition spd="med" advTm="139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Title 1"/>
          <p:cNvSpPr txBox="1">
            <a:spLocks noGrp="1"/>
          </p:cNvSpPr>
          <p:nvPr>
            <p:ph type="title"/>
          </p:nvPr>
        </p:nvSpPr>
        <p:spPr>
          <a:xfrm>
            <a:off x="911279" y="228600"/>
            <a:ext cx="7498082" cy="1143000"/>
          </a:xfrm>
          <a:prstGeom prst="rect">
            <a:avLst/>
          </a:prstGeom>
        </p:spPr>
        <p:txBody>
          <a:bodyPr/>
          <a:lstStyle>
            <a:lvl1pPr algn="ctr">
              <a:defRPr sz="4000" spc="-100">
                <a:solidFill>
                  <a:srgbClr val="008000"/>
                </a:solidFill>
              </a:defRPr>
            </a:lvl1pPr>
          </a:lstStyle>
          <a:p>
            <a:r>
              <a:t>Closing Remarks/Questions</a:t>
            </a:r>
          </a:p>
        </p:txBody>
      </p:sp>
      <p:sp>
        <p:nvSpPr>
          <p:cNvPr id="584" name="Rectangle 3"/>
          <p:cNvSpPr txBox="1"/>
          <p:nvPr/>
        </p:nvSpPr>
        <p:spPr>
          <a:xfrm>
            <a:off x="2567938" y="2971800"/>
            <a:ext cx="3429003" cy="688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4000">
                <a:solidFill>
                  <a:srgbClr val="008F00"/>
                </a:solidFill>
              </a:defRPr>
            </a:lvl1pPr>
          </a:lstStyle>
          <a:p>
            <a:r>
              <a:t>Thank you!</a:t>
            </a:r>
          </a:p>
        </p:txBody>
      </p:sp>
      <p:sp>
        <p:nvSpPr>
          <p:cNvPr id="585"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dirty="0"/>
              <a:t>46</a:t>
            </a:fld>
            <a:endParaRPr/>
          </a:p>
        </p:txBody>
      </p:sp>
      <p:pic>
        <p:nvPicPr>
          <p:cNvPr id="2" name="Audio 1">
            <a:hlinkClick r:id="" action="ppaction://media"/>
            <a:extLst>
              <a:ext uri="{FF2B5EF4-FFF2-40B4-BE49-F238E27FC236}">
                <a16:creationId xmlns:a16="http://schemas.microsoft.com/office/drawing/2014/main" id="{56BF9471-43B7-454A-9A0E-D1D2BE64F0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4151">
        <p:circle/>
      </p:transition>
    </mc:Choice>
    <mc:Fallback>
      <p:transition spd="slow" advTm="415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1"/>
          <p:cNvSpPr txBox="1">
            <a:spLocks noGrp="1"/>
          </p:cNvSpPr>
          <p:nvPr>
            <p:ph type="title"/>
          </p:nvPr>
        </p:nvSpPr>
        <p:spPr>
          <a:xfrm>
            <a:off x="781690" y="213545"/>
            <a:ext cx="7543801" cy="1450758"/>
          </a:xfrm>
          <a:prstGeom prst="rect">
            <a:avLst/>
          </a:prstGeom>
        </p:spPr>
        <p:txBody>
          <a:bodyPr/>
          <a:lstStyle/>
          <a:p>
            <a:pPr defTabSz="896111">
              <a:defRPr sz="3920" spc="-98">
                <a:solidFill>
                  <a:srgbClr val="008000"/>
                </a:solidFill>
              </a:defRPr>
            </a:pPr>
            <a:r>
              <a:t>ePerformance @ FAMU</a:t>
            </a:r>
            <a:br>
              <a:rPr/>
            </a:br>
            <a:r>
              <a:t>What’s Changing? What’s Improving</a:t>
            </a:r>
          </a:p>
        </p:txBody>
      </p:sp>
      <p:sp>
        <p:nvSpPr>
          <p:cNvPr id="201" name="Rectangle 3"/>
          <p:cNvSpPr txBox="1"/>
          <p:nvPr/>
        </p:nvSpPr>
        <p:spPr>
          <a:xfrm>
            <a:off x="4717696" y="5462016"/>
            <a:ext cx="6908650" cy="447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just">
              <a:defRPr sz="2400"/>
            </a:lvl1pPr>
          </a:lstStyle>
          <a:p>
            <a:r>
              <a:t> </a:t>
            </a:r>
          </a:p>
        </p:txBody>
      </p:sp>
      <p:sp>
        <p:nvSpPr>
          <p:cNvPr id="202" name="Slide Number Placeholder 1"/>
          <p:cNvSpPr txBox="1">
            <a:spLocks noGrp="1"/>
          </p:cNvSpPr>
          <p:nvPr>
            <p:ph type="sldNum" sz="quarter" idx="2"/>
          </p:nvPr>
        </p:nvSpPr>
        <p:spPr>
          <a:xfrm>
            <a:off x="8238624" y="6526779"/>
            <a:ext cx="1707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03" name="TextBox 2"/>
          <p:cNvSpPr txBox="1"/>
          <p:nvPr/>
        </p:nvSpPr>
        <p:spPr>
          <a:xfrm>
            <a:off x="607787" y="2267399"/>
            <a:ext cx="7891607" cy="3108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p>
            <a:pPr marL="285750" indent="-285750">
              <a:buSzPct val="100000"/>
              <a:buFont typeface="Arial"/>
              <a:buChar char="•"/>
              <a:defRPr sz="2400"/>
            </a:pPr>
            <a:r>
              <a:rPr sz="2800"/>
              <a:t>Changes/Enhancement – Overall</a:t>
            </a:r>
          </a:p>
          <a:p>
            <a:pPr marL="285750" indent="-285750">
              <a:buSzPct val="100000"/>
              <a:buFont typeface="Arial"/>
              <a:buChar char="•"/>
              <a:defRPr sz="2400"/>
            </a:pPr>
            <a:r>
              <a:rPr sz="2800"/>
              <a:t>New form; One (1) form for all A&amp;P </a:t>
            </a:r>
            <a:r>
              <a:rPr lang="en-US" sz="2800"/>
              <a:t>including A&amp;P Executive Service and</a:t>
            </a:r>
            <a:r>
              <a:rPr sz="2800"/>
              <a:t> USPS employees</a:t>
            </a:r>
          </a:p>
          <a:p>
            <a:pPr marL="285750" indent="-285750" algn="just">
              <a:buSzPct val="100000"/>
              <a:buFont typeface="Arial"/>
              <a:buChar char="•"/>
              <a:defRPr sz="2400"/>
            </a:pPr>
            <a:r>
              <a:rPr sz="2800"/>
              <a:t>USPS Rating Cycle – January 1 – December 31</a:t>
            </a:r>
          </a:p>
          <a:p>
            <a:pPr marL="285750" indent="-285750">
              <a:buSzPct val="100000"/>
              <a:buFont typeface="Arial"/>
              <a:buChar char="•"/>
              <a:defRPr sz="2400"/>
            </a:pPr>
            <a:r>
              <a:rPr sz="2800"/>
              <a:t>Change ratings for A&amp;P and USPS </a:t>
            </a:r>
          </a:p>
          <a:p>
            <a:pPr marL="285750" indent="-285750">
              <a:buSzPct val="100000"/>
              <a:buFont typeface="Arial"/>
              <a:buChar char="•"/>
              <a:defRPr sz="2400"/>
            </a:pPr>
            <a:r>
              <a:rPr sz="2800"/>
              <a:t>Universal Behavioral Expectations</a:t>
            </a:r>
          </a:p>
          <a:p>
            <a:pPr marL="285750" indent="-285750">
              <a:buSzPct val="100000"/>
              <a:buFont typeface="Arial"/>
              <a:buChar char="•"/>
              <a:defRPr sz="2400"/>
            </a:pPr>
            <a:r>
              <a:rPr sz="2800"/>
              <a:t>ePerformance </a:t>
            </a:r>
            <a:r>
              <a:rPr sz="2800" err="1"/>
              <a:t>Workcenter</a:t>
            </a:r>
            <a:r>
              <a:rPr lang="en-US" sz="2800"/>
              <a:t> </a:t>
            </a:r>
            <a:endParaRPr sz="2800"/>
          </a:p>
        </p:txBody>
      </p:sp>
      <p:pic>
        <p:nvPicPr>
          <p:cNvPr id="8" name="Audio 1">
            <a:hlinkClick r:id="" action="ppaction://media"/>
            <a:extLst>
              <a:ext uri="{FF2B5EF4-FFF2-40B4-BE49-F238E27FC236}">
                <a16:creationId xmlns:a16="http://schemas.microsoft.com/office/drawing/2014/main" id="{BD72D32A-DE0B-2A42-9E0D-B6A9E4E136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6594" y="5829548"/>
            <a:ext cx="812800" cy="812800"/>
          </a:xfrm>
          <a:prstGeom prst="rect">
            <a:avLst/>
          </a:prstGeom>
        </p:spPr>
      </p:pic>
    </p:spTree>
  </p:cSld>
  <p:clrMapOvr>
    <a:masterClrMapping/>
  </p:clrMapOvr>
  <p:transition spd="med" advTm="37213"/>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Universal Behavioral Expectations"/>
          <p:cNvSpPr txBox="1">
            <a:spLocks noGrp="1"/>
          </p:cNvSpPr>
          <p:nvPr>
            <p:ph type="title"/>
          </p:nvPr>
        </p:nvSpPr>
        <p:spPr>
          <a:prstGeom prst="rect">
            <a:avLst/>
          </a:prstGeom>
        </p:spPr>
        <p:txBody>
          <a:bodyPr/>
          <a:lstStyle>
            <a:lvl1pPr>
              <a:defRPr>
                <a:solidFill>
                  <a:srgbClr val="008F00"/>
                </a:solidFill>
              </a:defRPr>
            </a:lvl1pPr>
          </a:lstStyle>
          <a:p>
            <a:r>
              <a:t>Universal Behavioral Expectations</a:t>
            </a:r>
          </a:p>
        </p:txBody>
      </p:sp>
      <p:sp>
        <p:nvSpPr>
          <p:cNvPr id="232" name="Compliance/Organizational Commitment…"/>
          <p:cNvSpPr txBox="1">
            <a:spLocks noGrp="1"/>
          </p:cNvSpPr>
          <p:nvPr>
            <p:ph type="body" idx="1"/>
          </p:nvPr>
        </p:nvSpPr>
        <p:spPr>
          <a:prstGeom prst="rect">
            <a:avLst/>
          </a:prstGeom>
        </p:spPr>
        <p:txBody>
          <a:bodyPr lIns="0" tIns="0" rIns="0" bIns="0" anchor="t">
            <a:normAutofit/>
          </a:bodyPr>
          <a:lstStyle/>
          <a:p>
            <a:pPr marL="146685" indent="-146685" defTabSz="457200">
              <a:lnSpc>
                <a:spcPct val="100000"/>
              </a:lnSpc>
              <a:spcBef>
                <a:spcPts val="0"/>
              </a:spcBef>
              <a:buClrTx/>
              <a:buFontTx/>
              <a:buChar char="•"/>
              <a:defRPr sz="2266">
                <a:solidFill>
                  <a:srgbClr val="000000"/>
                </a:solidFill>
              </a:defRPr>
            </a:pPr>
            <a:r>
              <a:rPr sz="2800"/>
              <a:t>Compliance</a:t>
            </a:r>
            <a:r>
              <a:rPr lang="en-US" sz="2800"/>
              <a:t> and Ethics</a:t>
            </a:r>
            <a:endParaRPr lang="en-US"/>
          </a:p>
          <a:p>
            <a:pPr marL="146685" indent="-146685" defTabSz="457200">
              <a:lnSpc>
                <a:spcPct val="100000"/>
              </a:lnSpc>
              <a:spcBef>
                <a:spcPts val="0"/>
              </a:spcBef>
              <a:buClrTx/>
              <a:buFontTx/>
              <a:buChar char="•"/>
              <a:defRPr sz="2266">
                <a:solidFill>
                  <a:srgbClr val="000000"/>
                </a:solidFill>
              </a:defRPr>
            </a:pPr>
            <a:r>
              <a:rPr sz="2800"/>
              <a:t>Customer</a:t>
            </a:r>
            <a:r>
              <a:rPr lang="en-US" sz="2800"/>
              <a:t> Satisfaction and Engagement</a:t>
            </a:r>
            <a:endParaRPr sz="2800"/>
          </a:p>
          <a:p>
            <a:pPr marL="146685" indent="-146685" defTabSz="457200">
              <a:lnSpc>
                <a:spcPct val="100000"/>
              </a:lnSpc>
              <a:spcBef>
                <a:spcPts val="0"/>
              </a:spcBef>
              <a:buClrTx/>
              <a:buFontTx/>
              <a:buChar char="•"/>
              <a:defRPr sz="2266">
                <a:solidFill>
                  <a:srgbClr val="000000"/>
                </a:solidFill>
              </a:defRPr>
            </a:pPr>
            <a:r>
              <a:rPr sz="2800"/>
              <a:t>Diversity </a:t>
            </a:r>
            <a:r>
              <a:rPr lang="en-US" sz="2800"/>
              <a:t>and Inclusion</a:t>
            </a:r>
            <a:endParaRPr sz="2800"/>
          </a:p>
          <a:p>
            <a:pPr marL="146685" indent="-146685" defTabSz="457200">
              <a:lnSpc>
                <a:spcPct val="100000"/>
              </a:lnSpc>
              <a:spcBef>
                <a:spcPts val="0"/>
              </a:spcBef>
              <a:buClrTx/>
              <a:buFontTx/>
              <a:buChar char="•"/>
              <a:defRPr sz="2266">
                <a:solidFill>
                  <a:srgbClr val="000000"/>
                </a:solidFill>
              </a:defRPr>
            </a:pPr>
            <a:r>
              <a:rPr sz="2800"/>
              <a:t>Teamwork</a:t>
            </a:r>
          </a:p>
          <a:p>
            <a:pPr marL="146685" indent="-146685" defTabSz="457200">
              <a:lnSpc>
                <a:spcPct val="100000"/>
              </a:lnSpc>
              <a:spcBef>
                <a:spcPts val="0"/>
              </a:spcBef>
              <a:buClrTx/>
              <a:buFontTx/>
              <a:buChar char="•"/>
              <a:defRPr sz="2266">
                <a:solidFill>
                  <a:srgbClr val="000000"/>
                </a:solidFill>
              </a:defRPr>
            </a:pPr>
            <a:r>
              <a:rPr sz="2800"/>
              <a:t>Safe, Secure Work Environment</a:t>
            </a:r>
          </a:p>
          <a:p>
            <a:pPr marL="146685" indent="-146685" defTabSz="457200">
              <a:lnSpc>
                <a:spcPct val="100000"/>
              </a:lnSpc>
              <a:spcBef>
                <a:spcPts val="0"/>
              </a:spcBef>
              <a:buClrTx/>
              <a:buFontTx/>
              <a:buChar char="•"/>
              <a:defRPr sz="2266">
                <a:solidFill>
                  <a:srgbClr val="000000"/>
                </a:solidFill>
              </a:defRPr>
            </a:pPr>
            <a:r>
              <a:rPr sz="2800"/>
              <a:t>Non-Hostile Work Environment</a:t>
            </a:r>
          </a:p>
          <a:p>
            <a:pPr marL="146685" indent="-146685" defTabSz="457200">
              <a:lnSpc>
                <a:spcPct val="100000"/>
              </a:lnSpc>
              <a:spcBef>
                <a:spcPts val="0"/>
              </a:spcBef>
              <a:buClrTx/>
              <a:buFontTx/>
              <a:buChar char="•"/>
              <a:defRPr sz="2266">
                <a:solidFill>
                  <a:srgbClr val="000000"/>
                </a:solidFill>
              </a:defRPr>
            </a:pPr>
            <a:r>
              <a:rPr sz="2800"/>
              <a:t>Attendance</a:t>
            </a:r>
          </a:p>
        </p:txBody>
      </p:sp>
      <p:sp>
        <p:nvSpPr>
          <p:cNvPr id="23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2" name="Audio 1">
            <a:hlinkClick r:id="" action="ppaction://media"/>
            <a:extLst>
              <a:ext uri="{FF2B5EF4-FFF2-40B4-BE49-F238E27FC236}">
                <a16:creationId xmlns:a16="http://schemas.microsoft.com/office/drawing/2014/main" id="{D3AE79E2-C869-AC41-BA14-1073C4A7CB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106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One Form, New Form"/>
          <p:cNvSpPr txBox="1">
            <a:spLocks noGrp="1"/>
          </p:cNvSpPr>
          <p:nvPr>
            <p:ph type="title"/>
          </p:nvPr>
        </p:nvSpPr>
        <p:spPr>
          <a:xfrm>
            <a:off x="780193" y="-262709"/>
            <a:ext cx="7543801" cy="1450758"/>
          </a:xfrm>
          <a:prstGeom prst="rect">
            <a:avLst/>
          </a:prstGeom>
        </p:spPr>
        <p:txBody>
          <a:bodyPr/>
          <a:lstStyle>
            <a:lvl1pPr>
              <a:defRPr>
                <a:solidFill>
                  <a:srgbClr val="008F00"/>
                </a:solidFill>
              </a:defRPr>
            </a:lvl1pPr>
          </a:lstStyle>
          <a:p>
            <a:r>
              <a:t>One Form, New Form</a:t>
            </a:r>
          </a:p>
        </p:txBody>
      </p:sp>
      <p:sp>
        <p:nvSpPr>
          <p:cNvPr id="208" name="Body"/>
          <p:cNvSpPr txBox="1">
            <a:spLocks noGrp="1"/>
          </p:cNvSpPr>
          <p:nvPr>
            <p:ph type="body" idx="1"/>
          </p:nvPr>
        </p:nvSpPr>
        <p:spPr>
          <a:prstGeom prst="rect">
            <a:avLst/>
          </a:prstGeom>
        </p:spPr>
        <p:txBody>
          <a:bodyPr/>
          <a:lstStyle/>
          <a:p>
            <a:endParaRPr/>
          </a:p>
        </p:txBody>
      </p:sp>
      <p:sp>
        <p:nvSpPr>
          <p:cNvPr id="209" name="Slide Number"/>
          <p:cNvSpPr txBox="1">
            <a:spLocks noGrp="1"/>
          </p:cNvSpPr>
          <p:nvPr>
            <p:ph type="sldNum" sz="quarter" idx="2"/>
          </p:nvPr>
        </p:nvSpPr>
        <p:spPr>
          <a:xfrm>
            <a:off x="8238624" y="6526779"/>
            <a:ext cx="1707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2" name="Snagit_PPTF55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11007"/>
            <a:ext cx="9144000" cy="464911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p:transition spd="med" advTm="136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ating Cycle for A&amp;P and USPS"/>
          <p:cNvSpPr txBox="1">
            <a:spLocks noGrp="1"/>
          </p:cNvSpPr>
          <p:nvPr>
            <p:ph type="title"/>
          </p:nvPr>
        </p:nvSpPr>
        <p:spPr>
          <a:xfrm>
            <a:off x="860858" y="280799"/>
            <a:ext cx="7543802" cy="1450759"/>
          </a:xfrm>
          <a:prstGeom prst="rect">
            <a:avLst/>
          </a:prstGeom>
        </p:spPr>
        <p:txBody>
          <a:bodyPr/>
          <a:lstStyle>
            <a:lvl1pPr>
              <a:defRPr>
                <a:solidFill>
                  <a:srgbClr val="008F00"/>
                </a:solidFill>
              </a:defRPr>
            </a:lvl1pPr>
          </a:lstStyle>
          <a:p>
            <a:r>
              <a:t>Rating Cycle for A&amp;P and USPS</a:t>
            </a:r>
          </a:p>
        </p:txBody>
      </p:sp>
      <p:sp>
        <p:nvSpPr>
          <p:cNvPr id="212" name="A&amp;P Rating Period - July 1 - June 30 (Fiscal Year)…"/>
          <p:cNvSpPr txBox="1">
            <a:spLocks noGrp="1"/>
          </p:cNvSpPr>
          <p:nvPr>
            <p:ph type="body" idx="1"/>
          </p:nvPr>
        </p:nvSpPr>
        <p:spPr>
          <a:prstGeom prst="rect">
            <a:avLst/>
          </a:prstGeom>
        </p:spPr>
        <p:txBody>
          <a:bodyPr>
            <a:normAutofit/>
          </a:bodyPr>
          <a:lstStyle/>
          <a:p>
            <a:r>
              <a:rPr sz="2800"/>
              <a:t>A&amp;P Rating Period - July 1 - June 30 (Fiscal Year)</a:t>
            </a:r>
          </a:p>
          <a:p>
            <a:endParaRPr sz="2800"/>
          </a:p>
          <a:p>
            <a:r>
              <a:rPr sz="2800">
                <a:solidFill>
                  <a:srgbClr val="941100"/>
                </a:solidFill>
              </a:rPr>
              <a:t>*NEW</a:t>
            </a:r>
            <a:r>
              <a:rPr sz="2800"/>
              <a:t> USPS Rating Period - January 1 - December 31 (Calendar Year)</a:t>
            </a:r>
          </a:p>
        </p:txBody>
      </p:sp>
      <p:sp>
        <p:nvSpPr>
          <p:cNvPr id="213" name="Slide Number"/>
          <p:cNvSpPr txBox="1">
            <a:spLocks noGrp="1"/>
          </p:cNvSpPr>
          <p:nvPr>
            <p:ph type="sldNum" sz="quarter" idx="2"/>
          </p:nvPr>
        </p:nvSpPr>
        <p:spPr>
          <a:xfrm>
            <a:off x="8238624" y="6526779"/>
            <a:ext cx="1707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10" name="Audio 9">
            <a:hlinkClick r:id="" action="ppaction://media"/>
            <a:extLst>
              <a:ext uri="{FF2B5EF4-FFF2-40B4-BE49-F238E27FC236}">
                <a16:creationId xmlns:a16="http://schemas.microsoft.com/office/drawing/2014/main" id="{6A6354F9-73CB-A344-9915-06303D88FF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242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New Ratings"/>
          <p:cNvSpPr txBox="1">
            <a:spLocks noGrp="1"/>
          </p:cNvSpPr>
          <p:nvPr>
            <p:ph type="title"/>
          </p:nvPr>
        </p:nvSpPr>
        <p:spPr>
          <a:xfrm>
            <a:off x="800099" y="45303"/>
            <a:ext cx="7543802" cy="1450758"/>
          </a:xfrm>
          <a:prstGeom prst="rect">
            <a:avLst/>
          </a:prstGeom>
        </p:spPr>
        <p:txBody>
          <a:bodyPr/>
          <a:lstStyle>
            <a:lvl1pPr>
              <a:defRPr>
                <a:solidFill>
                  <a:srgbClr val="008F00"/>
                </a:solidFill>
              </a:defRPr>
            </a:lvl1pPr>
          </a:lstStyle>
          <a:p>
            <a:r>
              <a:t>New Ratings</a:t>
            </a:r>
            <a:r>
              <a:rPr lang="en-US"/>
              <a:t> - Same for A&amp;P and USPS Employees</a:t>
            </a:r>
            <a:endParaRPr/>
          </a:p>
        </p:txBody>
      </p:sp>
      <p:sp>
        <p:nvSpPr>
          <p:cNvPr id="216" name="Exemplary…"/>
          <p:cNvSpPr txBox="1">
            <a:spLocks noGrp="1"/>
          </p:cNvSpPr>
          <p:nvPr>
            <p:ph type="body" idx="1"/>
          </p:nvPr>
        </p:nvSpPr>
        <p:spPr>
          <a:prstGeom prst="rect">
            <a:avLst/>
          </a:prstGeom>
        </p:spPr>
        <p:txBody>
          <a:bodyPr>
            <a:normAutofit/>
          </a:bodyPr>
          <a:lstStyle/>
          <a:p>
            <a:pPr marL="200526" indent="-200526">
              <a:buClrTx/>
              <a:buFontTx/>
              <a:buChar char="•"/>
            </a:pPr>
            <a:r>
              <a:rPr sz="2800"/>
              <a:t>Exemplary</a:t>
            </a:r>
          </a:p>
          <a:p>
            <a:pPr marL="200526" indent="-200526">
              <a:buClrTx/>
              <a:buFontTx/>
              <a:buChar char="•"/>
            </a:pPr>
            <a:r>
              <a:rPr sz="2800"/>
              <a:t>Above Satisfactory</a:t>
            </a:r>
          </a:p>
          <a:p>
            <a:pPr marL="200526" indent="-200526">
              <a:buClrTx/>
              <a:buFontTx/>
              <a:buChar char="•"/>
            </a:pPr>
            <a:r>
              <a:rPr sz="2800"/>
              <a:t>Solid Performer</a:t>
            </a:r>
          </a:p>
          <a:p>
            <a:pPr marL="200526" indent="-200526">
              <a:buClrTx/>
              <a:buFontTx/>
              <a:buChar char="•"/>
            </a:pPr>
            <a:r>
              <a:rPr sz="2800"/>
              <a:t>Below Satisfactory</a:t>
            </a:r>
          </a:p>
        </p:txBody>
      </p:sp>
      <p:sp>
        <p:nvSpPr>
          <p:cNvPr id="217" name="Slide Number"/>
          <p:cNvSpPr txBox="1">
            <a:spLocks noGrp="1"/>
          </p:cNvSpPr>
          <p:nvPr>
            <p:ph type="sldNum" sz="quarter" idx="2"/>
          </p:nvPr>
        </p:nvSpPr>
        <p:spPr>
          <a:xfrm>
            <a:off x="8238624" y="6526779"/>
            <a:ext cx="1707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2" name="Audio 1">
            <a:hlinkClick r:id="" action="ppaction://media"/>
            <a:extLst>
              <a:ext uri="{FF2B5EF4-FFF2-40B4-BE49-F238E27FC236}">
                <a16:creationId xmlns:a16="http://schemas.microsoft.com/office/drawing/2014/main" id="{F279402F-6713-B947-A7AD-9DE118B8B1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129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E48312"/>
      </a:accent1>
      <a:accent2>
        <a:srgbClr val="BD582C"/>
      </a:accent2>
      <a:accent3>
        <a:srgbClr val="865640"/>
      </a:accent3>
      <a:accent4>
        <a:srgbClr val="9B8357"/>
      </a:accent4>
      <a:accent5>
        <a:srgbClr val="C2BC80"/>
      </a:accent5>
      <a:accent6>
        <a:srgbClr val="94A088"/>
      </a:accent6>
      <a:hlink>
        <a:srgbClr val="0000FF"/>
      </a:hlink>
      <a:folHlink>
        <a:srgbClr val="FF00FF"/>
      </a:folHlink>
    </a:clrScheme>
    <a:fontScheme name="Retrospect">
      <a:majorFont>
        <a:latin typeface="Helvetica"/>
        <a:ea typeface="Helvetica"/>
        <a:cs typeface="Helvetica"/>
      </a:majorFont>
      <a:minorFont>
        <a:latin typeface="Calibri"/>
        <a:ea typeface="Calibri"/>
        <a:cs typeface="Calibri"/>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E48312"/>
      </a:accent1>
      <a:accent2>
        <a:srgbClr val="BD582C"/>
      </a:accent2>
      <a:accent3>
        <a:srgbClr val="865640"/>
      </a:accent3>
      <a:accent4>
        <a:srgbClr val="9B8357"/>
      </a:accent4>
      <a:accent5>
        <a:srgbClr val="C2BC80"/>
      </a:accent5>
      <a:accent6>
        <a:srgbClr val="94A088"/>
      </a:accent6>
      <a:hlink>
        <a:srgbClr val="0000FF"/>
      </a:hlink>
      <a:folHlink>
        <a:srgbClr val="FF00FF"/>
      </a:folHlink>
    </a:clrScheme>
    <a:fontScheme name="Retrospect">
      <a:majorFont>
        <a:latin typeface="Helvetica"/>
        <a:ea typeface="Helvetica"/>
        <a:cs typeface="Helvetica"/>
      </a:majorFont>
      <a:minorFont>
        <a:latin typeface="Calibri"/>
        <a:ea typeface="Calibri"/>
        <a:cs typeface="Calibri"/>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66FD8111B963498D37C780DCD004D1" ma:contentTypeVersion="6" ma:contentTypeDescription="Create a new document." ma:contentTypeScope="" ma:versionID="fecbb7b9d45eb0b6757e9d684bec500f">
  <xsd:schema xmlns:xsd="http://www.w3.org/2001/XMLSchema" xmlns:xs="http://www.w3.org/2001/XMLSchema" xmlns:p="http://schemas.microsoft.com/office/2006/metadata/properties" xmlns:ns2="55775e00-edd8-436f-b285-2cd599caa3be" xmlns:ns3="7def9125-16fe-498c-92c2-0a9d9297ca18" targetNamespace="http://schemas.microsoft.com/office/2006/metadata/properties" ma:root="true" ma:fieldsID="49d903e4cdda21897f954116dedbe319" ns2:_="" ns3:_="">
    <xsd:import namespace="55775e00-edd8-436f-b285-2cd599caa3be"/>
    <xsd:import namespace="7def9125-16fe-498c-92c2-0a9d9297ca1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75e00-edd8-436f-b285-2cd599caa3b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ef9125-16fe-498c-92c2-0a9d9297ca1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5775e00-edd8-436f-b285-2cd599caa3be">
      <UserInfo>
        <DisplayName>Henry II, Ronald E.</DisplayName>
        <AccountId>35</AccountId>
        <AccountType/>
      </UserInfo>
      <UserInfo>
        <DisplayName>Ray, Tevin J.</DisplayName>
        <AccountId>37</AccountId>
        <AccountType/>
      </UserInfo>
      <UserInfo>
        <DisplayName>Levy, Miranda</DisplayName>
        <AccountId>6</AccountId>
        <AccountType/>
      </UserInfo>
    </SharedWithUsers>
  </documentManagement>
</p:properties>
</file>

<file path=customXml/itemProps1.xml><?xml version="1.0" encoding="utf-8"?>
<ds:datastoreItem xmlns:ds="http://schemas.openxmlformats.org/officeDocument/2006/customXml" ds:itemID="{A7A3BF63-7E36-48B4-A784-A1C041760388}">
  <ds:schemaRefs>
    <ds:schemaRef ds:uri="http://schemas.microsoft.com/sharepoint/v3/contenttype/forms"/>
  </ds:schemaRefs>
</ds:datastoreItem>
</file>

<file path=customXml/itemProps2.xml><?xml version="1.0" encoding="utf-8"?>
<ds:datastoreItem xmlns:ds="http://schemas.openxmlformats.org/officeDocument/2006/customXml" ds:itemID="{ED87C7E0-334B-43FB-A397-13B889C4BFBB}">
  <ds:schemaRefs>
    <ds:schemaRef ds:uri="55775e00-edd8-436f-b285-2cd599caa3be"/>
    <ds:schemaRef ds:uri="7def9125-16fe-498c-92c2-0a9d9297ca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648E08-67FC-4BFC-B70D-4AF4B1FED5EE}">
  <ds:schemaRefs>
    <ds:schemaRef ds:uri="55775e00-edd8-436f-b285-2cd599caa3be"/>
    <ds:schemaRef ds:uri="7def9125-16fe-498c-92c2-0a9d9297ca1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46</Slides>
  <Notes>46</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Retrospect</vt:lpstr>
      <vt:lpstr>PowerPoint Presentation</vt:lpstr>
      <vt:lpstr>ePerformance Overview</vt:lpstr>
      <vt:lpstr>University Strategic Plan – FAMU RISING</vt:lpstr>
      <vt:lpstr>ePerformance @ FAMU </vt:lpstr>
      <vt:lpstr>ePerformance @ FAMU What’s Changing? What’s Improving</vt:lpstr>
      <vt:lpstr>Universal Behavioral Expectations</vt:lpstr>
      <vt:lpstr>One Form, New Form</vt:lpstr>
      <vt:lpstr>Rating Cycle for A&amp;P and USPS</vt:lpstr>
      <vt:lpstr>New Ratings - Same for A&amp;P and USPS Employees</vt:lpstr>
      <vt:lpstr>New Ratings con’t</vt:lpstr>
      <vt:lpstr>ePerformance @ FAMU Implementation</vt:lpstr>
      <vt:lpstr>ePerformance @ FAMU Implementation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ePerformance Steps – Manager View</vt:lpstr>
      <vt:lpstr>ePerformance Steps –  Employee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ePerformance – Historical Documents</vt:lpstr>
      <vt:lpstr>ePerformance – Historical Documents</vt:lpstr>
      <vt:lpstr>Resources</vt:lpstr>
      <vt:lpstr>PowerPoint Presentation</vt:lpstr>
      <vt:lpstr>Closing Remarks/Questions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Susie</dc:creator>
  <cp:revision>1</cp:revision>
  <cp:lastPrinted>2019-10-08T11:49:09Z</cp:lastPrinted>
  <dcterms:modified xsi:type="dcterms:W3CDTF">2020-09-02T13:24:34Z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0x0101008566FD8111B963498D37C780DCD004D1</vt:lpwstr>
  </property>
  <property fmtid="{D5CDD505-2E9C-101B-9397-08002B2CF9AE}" pid="3" name="Order">
    <vt:r8>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